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1 вопрос
93%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2 вопрос
36%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3 вопрос
71%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/>
                      <a:t>4 вопрос
21%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1 вопрос</c:v>
                </c:pt>
                <c:pt idx="1">
                  <c:v>2 вопрос</c:v>
                </c:pt>
                <c:pt idx="2">
                  <c:v>3 вопрос</c:v>
                </c:pt>
                <c:pt idx="3">
                  <c:v>4 вопрос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92.8</c:v>
                </c:pt>
                <c:pt idx="1">
                  <c:v>35.700000000000003</c:v>
                </c:pt>
                <c:pt idx="2">
                  <c:v>71.400000000000006</c:v>
                </c:pt>
                <c:pt idx="3">
                  <c:v>21.4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05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1982" y="332656"/>
            <a:ext cx="8136904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</a:rPr>
              <a:t>Исследовательский проект «СЛАЙМ</a:t>
            </a:r>
            <a:r>
              <a:rPr kumimoji="0" lang="ru-RU" sz="4800" b="1" i="1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</a:rPr>
              <a:t> – популярная игрушка</a:t>
            </a: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</a:rPr>
              <a:t>»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483768" y="2759955"/>
            <a:ext cx="5328592" cy="374441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ученик 1 класса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МБОУ ООШ с.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Датта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Акунка Тимофей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Кожаева Анастасия Сергеевна,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2025 год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0014" y1="10046" x2="88020" y2="13524"/>
                        <a14:foregroundMark x1="81133" y1="40726" x2="93974" y2="96213"/>
                        <a14:foregroundMark x1="78838" y1="63988" x2="84362" y2="98145"/>
                        <a14:foregroundMark x1="36083" y1="4096" x2="64562" y2="4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310" y="2924944"/>
            <a:ext cx="2397849" cy="3933057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5922">
            <a:off x="51315" y="2259169"/>
            <a:ext cx="2403462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8504">
            <a:off x="203042" y="5201901"/>
            <a:ext cx="2124158" cy="141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25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5577" y="1994064"/>
            <a:ext cx="290816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Глосси</a:t>
            </a:r>
            <a:endParaRPr lang="ru-RU" sz="6000" b="1" kern="0" dirty="0" smtClean="0">
              <a:ln>
                <a:solidFill>
                  <a:srgbClr val="00642D"/>
                </a:solidFill>
              </a:ln>
              <a:solidFill>
                <a:srgbClr val="F96907"/>
              </a:solidFill>
              <a:latin typeface="Arial"/>
            </a:endParaRPr>
          </a:p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слайм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80186" y="246791"/>
            <a:ext cx="52677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это </a:t>
            </a:r>
            <a:r>
              <a:rPr lang="ru-RU" sz="3200" b="1" dirty="0">
                <a:solidFill>
                  <a:prstClr val="black"/>
                </a:solidFill>
              </a:rPr>
              <a:t>«</a:t>
            </a:r>
            <a:r>
              <a:rPr lang="ru-RU" sz="3200" b="1" dirty="0" err="1">
                <a:solidFill>
                  <a:prstClr val="black"/>
                </a:solidFill>
              </a:rPr>
              <a:t>Слайм</a:t>
            </a:r>
            <a:r>
              <a:rPr lang="ru-RU" sz="3200" b="1" dirty="0">
                <a:solidFill>
                  <a:prstClr val="black"/>
                </a:solidFill>
              </a:rPr>
              <a:t>» с блестящей глянцевой поверхностью, отличается своей плотной и одновременно мягкой текстурой за счёт главного ингредиента – детское масло. </a:t>
            </a:r>
            <a:endParaRPr lang="ru-RU" dirty="0"/>
          </a:p>
        </p:txBody>
      </p:sp>
      <p:pic>
        <p:nvPicPr>
          <p:cNvPr id="7" name="Рисунок 6" descr="https://i.ytimg.com/vi/zzFjyLMgkL4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17" y="188640"/>
            <a:ext cx="2952328" cy="1864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116" y="3786221"/>
            <a:ext cx="3911363" cy="28831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33056"/>
            <a:ext cx="3816424" cy="276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6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28167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Баттер</a:t>
            </a:r>
            <a:endParaRPr lang="ru-RU" sz="6000" b="1" kern="0" dirty="0" smtClean="0">
              <a:ln>
                <a:solidFill>
                  <a:srgbClr val="00642D"/>
                </a:solidFill>
              </a:ln>
              <a:solidFill>
                <a:srgbClr val="F96907"/>
              </a:solidFill>
              <a:latin typeface="Arial"/>
            </a:endParaRPr>
          </a:p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слайм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6772" y="1712300"/>
            <a:ext cx="51516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- размазывается </a:t>
            </a:r>
            <a:r>
              <a:rPr lang="ru-RU" sz="3200" b="1" dirty="0">
                <a:solidFill>
                  <a:prstClr val="black"/>
                </a:solidFill>
              </a:rPr>
              <a:t>как масло. Для создания необходимо добавить глину или лёгкий пластилин. </a:t>
            </a:r>
            <a:endParaRPr lang="ru-RU" dirty="0"/>
          </a:p>
        </p:txBody>
      </p:sp>
      <p:pic>
        <p:nvPicPr>
          <p:cNvPr id="7" name="Рисунок 6" descr="https://i.ytimg.com/vi/8Pb7QzqP1M0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89" y="2343656"/>
            <a:ext cx="2943843" cy="3736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120" y="282851"/>
            <a:ext cx="4260304" cy="1396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140" y="3774404"/>
            <a:ext cx="5602324" cy="261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293702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Кранчи</a:t>
            </a:r>
            <a:endParaRPr lang="ru-RU" sz="6000" b="1" kern="0" dirty="0" smtClean="0">
              <a:ln>
                <a:solidFill>
                  <a:srgbClr val="00642D"/>
                </a:solidFill>
              </a:ln>
              <a:solidFill>
                <a:srgbClr val="F96907"/>
              </a:solidFill>
              <a:latin typeface="Arial"/>
            </a:endParaRPr>
          </a:p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слайм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3136" y="2007712"/>
            <a:ext cx="35331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- </a:t>
            </a:r>
            <a:r>
              <a:rPr lang="ru-RU" sz="3200" b="1" dirty="0">
                <a:solidFill>
                  <a:prstClr val="black"/>
                </a:solidFill>
              </a:rPr>
              <a:t>в него добавляют бусинки или пенопластовые шарики, которые внутри </a:t>
            </a:r>
            <a:r>
              <a:rPr lang="ru-RU" sz="3200" b="1" dirty="0" err="1">
                <a:solidFill>
                  <a:prstClr val="black"/>
                </a:solidFill>
              </a:rPr>
              <a:t>слайма</a:t>
            </a:r>
            <a:r>
              <a:rPr lang="ru-RU" sz="3200" b="1" dirty="0">
                <a:solidFill>
                  <a:prstClr val="black"/>
                </a:solidFill>
              </a:rPr>
              <a:t> держатся прочно и не вылетают..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16632"/>
            <a:ext cx="3096344" cy="1802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childhood101.com/wp-content/uploads/2018/10/crunchy-slime-with-foam-balls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36912"/>
            <a:ext cx="1944216" cy="40324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85" y="2343656"/>
            <a:ext cx="3296395" cy="4221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5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69776"/>
            <a:ext cx="864096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latin typeface="Arial Black"/>
              </a:rPr>
              <a:t>Польза </a:t>
            </a:r>
            <a:r>
              <a:rPr kumimoji="0" lang="ru-RU" sz="5400" b="0" i="0" u="none" strike="noStrike" kern="1200" cap="all" spc="-60" normalizeH="0" baseline="0" noProof="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 </a:t>
            </a:r>
            <a:r>
              <a:rPr kumimoji="0" lang="ru-RU" b="0" i="0" u="none" strike="noStrike" kern="1200" cap="all" spc="-60" normalizeH="0" baseline="0" noProof="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или</a:t>
            </a:r>
            <a:r>
              <a:rPr kumimoji="0" lang="ru-RU" sz="5400" b="0" i="0" u="none" strike="noStrike" kern="1200" cap="all" spc="-60" normalizeH="0" baseline="0" noProof="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 вред </a:t>
            </a:r>
            <a:endParaRPr kumimoji="0" lang="ru-RU" sz="5400" b="0" i="0" u="none" strike="noStrike" kern="1200" cap="all" spc="-60" normalizeH="0" baseline="0" noProof="0" dirty="0">
              <a:ln w="19050"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5536" y="1412776"/>
            <a:ext cx="8568952" cy="51845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оображение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мелкую моторику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нимание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логику, память.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использовать в качестве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антистресса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сломать.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использовать в очистительных целях.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Слайм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быть опасен для детей, потому что в его состав входят химические вещества, которые могут нанести вред здоровью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Некоторые «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Слаймы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оставляют пятна на вещах.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401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А</a:t>
            </a:r>
            <a:r>
              <a:rPr kumimoji="0" lang="ru-RU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нкетирование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268760"/>
            <a:ext cx="822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1.Ты знаешь, что такое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слайм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2.Есть ли у тебя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слайм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Нравится ли тебе эта игрушка?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Как ты считаешь, </a:t>
            </a:r>
            <a:r>
              <a:rPr lang="ru-RU" sz="2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слайм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полезен или вреден?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77084"/>
            <a:ext cx="300379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29000"/>
            <a:ext cx="4032448" cy="3135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125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</a:rPr>
              <a:t>Результаты анкетирования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67849162"/>
              </p:ext>
            </p:extLst>
          </p:nvPr>
        </p:nvGraphicFramePr>
        <p:xfrm>
          <a:off x="1828800" y="1196752"/>
          <a:ext cx="54864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5" y="2276872"/>
            <a:ext cx="2088232" cy="3861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492896"/>
            <a:ext cx="2771800" cy="4005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08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065642" y="332656"/>
            <a:ext cx="7056784" cy="7235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all" spc="-60" normalizeH="0" baseline="0" noProof="0" dirty="0" smtClean="0">
                <a:ln>
                  <a:solidFill>
                    <a:srgbClr val="00642D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Arial Black"/>
              </a:rPr>
              <a:t>Практическая часть</a:t>
            </a:r>
            <a:endParaRPr kumimoji="0" lang="ru-RU" sz="4000" b="0" i="0" u="none" strike="noStrike" kern="1200" cap="all" spc="-60" normalizeH="0" baseline="0" noProof="0" dirty="0">
              <a:ln>
                <a:solidFill>
                  <a:srgbClr val="00642D"/>
                </a:solidFill>
              </a:ln>
              <a:solidFill>
                <a:srgbClr val="7030A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64375"/>
            <a:ext cx="515165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1. </a:t>
            </a:r>
            <a:r>
              <a:rPr lang="ru-RU" sz="3200" b="1" dirty="0" smtClean="0">
                <a:solidFill>
                  <a:prstClr val="black"/>
                </a:solidFill>
              </a:rPr>
              <a:t>Глубокая </a:t>
            </a:r>
            <a:r>
              <a:rPr lang="ru-RU" sz="3200" b="1" dirty="0">
                <a:solidFill>
                  <a:prstClr val="black"/>
                </a:solidFill>
              </a:rPr>
              <a:t>миска</a:t>
            </a:r>
          </a:p>
          <a:p>
            <a:r>
              <a:rPr lang="ru-RU" sz="3200" b="1" dirty="0" smtClean="0">
                <a:solidFill>
                  <a:prstClr val="black"/>
                </a:solidFill>
              </a:rPr>
              <a:t>2. Чайная </a:t>
            </a:r>
            <a:r>
              <a:rPr lang="ru-RU" sz="3200" b="1" dirty="0">
                <a:solidFill>
                  <a:prstClr val="black"/>
                </a:solidFill>
              </a:rPr>
              <a:t>ложка</a:t>
            </a:r>
          </a:p>
          <a:p>
            <a:r>
              <a:rPr lang="ru-RU" sz="3200" b="1" dirty="0" smtClean="0">
                <a:solidFill>
                  <a:prstClr val="black"/>
                </a:solidFill>
              </a:rPr>
              <a:t>3. Перчатки </a:t>
            </a:r>
            <a:r>
              <a:rPr lang="ru-RU" sz="3200" b="1" dirty="0">
                <a:solidFill>
                  <a:prstClr val="black"/>
                </a:solidFill>
              </a:rPr>
              <a:t>резиновые</a:t>
            </a:r>
          </a:p>
          <a:p>
            <a:r>
              <a:rPr lang="ru-RU" sz="3200" b="1" dirty="0" smtClean="0">
                <a:solidFill>
                  <a:prstClr val="black"/>
                </a:solidFill>
              </a:rPr>
              <a:t>4. </a:t>
            </a:r>
            <a:r>
              <a:rPr lang="ru-RU" sz="3200" b="1" dirty="0" err="1" smtClean="0">
                <a:solidFill>
                  <a:prstClr val="black"/>
                </a:solidFill>
              </a:rPr>
              <a:t>Тетраборат</a:t>
            </a:r>
            <a:r>
              <a:rPr lang="ru-RU" sz="3200" b="1" dirty="0" smtClean="0">
                <a:solidFill>
                  <a:prstClr val="black"/>
                </a:solidFill>
              </a:rPr>
              <a:t> </a:t>
            </a:r>
            <a:r>
              <a:rPr lang="ru-RU" sz="3200" b="1" dirty="0">
                <a:solidFill>
                  <a:prstClr val="black"/>
                </a:solidFill>
              </a:rPr>
              <a:t>натрия</a:t>
            </a:r>
          </a:p>
          <a:p>
            <a:r>
              <a:rPr lang="ru-RU" sz="3200" b="1" dirty="0" smtClean="0">
                <a:solidFill>
                  <a:prstClr val="black"/>
                </a:solidFill>
              </a:rPr>
              <a:t>5. Клей </a:t>
            </a:r>
            <a:r>
              <a:rPr lang="ru-RU" sz="3200" b="1" dirty="0">
                <a:solidFill>
                  <a:prstClr val="black"/>
                </a:solidFill>
              </a:rPr>
              <a:t>ПВА</a:t>
            </a:r>
          </a:p>
          <a:p>
            <a:r>
              <a:rPr lang="ru-RU" sz="3200" b="1" dirty="0" smtClean="0">
                <a:solidFill>
                  <a:prstClr val="black"/>
                </a:solidFill>
              </a:rPr>
              <a:t>6. Гуашь</a:t>
            </a:r>
            <a:endParaRPr lang="ru-RU" sz="3200" b="1" dirty="0">
              <a:solidFill>
                <a:prstClr val="black"/>
              </a:solidFill>
            </a:endParaRPr>
          </a:p>
          <a:p>
            <a:r>
              <a:rPr lang="ru-RU" sz="3200" b="1" dirty="0" smtClean="0">
                <a:solidFill>
                  <a:prstClr val="black"/>
                </a:solidFill>
              </a:rPr>
              <a:t>7. Шампунь</a:t>
            </a:r>
            <a:endParaRPr lang="ru-RU" sz="3200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81958"/>
            <a:ext cx="4283968" cy="1695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566124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1</a:t>
            </a:r>
            <a:r>
              <a:rPr lang="ru-RU" sz="3200" b="1" dirty="0">
                <a:solidFill>
                  <a:prstClr val="black"/>
                </a:solidFill>
              </a:rPr>
              <a:t>. В глубокую миску наливаем клей ПВА </a:t>
            </a:r>
            <a:r>
              <a:rPr lang="ru-RU" sz="3200" b="1" dirty="0" smtClean="0">
                <a:solidFill>
                  <a:prstClr val="black"/>
                </a:solidFill>
              </a:rPr>
              <a:t>и </a:t>
            </a:r>
            <a:r>
              <a:rPr lang="ru-RU" sz="3200" b="1" dirty="0">
                <a:solidFill>
                  <a:prstClr val="black"/>
                </a:solidFill>
              </a:rPr>
              <a:t>тщательно </a:t>
            </a:r>
            <a:r>
              <a:rPr lang="ru-RU" sz="3200" b="1" dirty="0" smtClean="0">
                <a:solidFill>
                  <a:prstClr val="black"/>
                </a:solidFill>
              </a:rPr>
              <a:t>перемешиваем.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577408"/>
            <a:ext cx="3297320" cy="3083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806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2</a:t>
            </a:r>
            <a:r>
              <a:rPr lang="ru-RU" sz="3200" b="1" dirty="0">
                <a:solidFill>
                  <a:prstClr val="black"/>
                </a:solidFill>
              </a:rPr>
              <a:t>. Для того, чтобы наш «</a:t>
            </a:r>
            <a:r>
              <a:rPr lang="ru-RU" sz="3200" b="1" dirty="0" err="1">
                <a:solidFill>
                  <a:prstClr val="black"/>
                </a:solidFill>
              </a:rPr>
              <a:t>Слайм</a:t>
            </a:r>
            <a:r>
              <a:rPr lang="ru-RU" sz="3200" b="1" dirty="0">
                <a:solidFill>
                  <a:prstClr val="black"/>
                </a:solidFill>
              </a:rPr>
              <a:t>» </a:t>
            </a:r>
            <a:r>
              <a:rPr lang="ru-RU" sz="3200" b="1" dirty="0" smtClean="0">
                <a:solidFill>
                  <a:prstClr val="black"/>
                </a:solidFill>
              </a:rPr>
              <a:t>вкусно пах </a:t>
            </a:r>
            <a:r>
              <a:rPr lang="ru-RU" sz="3200" b="1" dirty="0">
                <a:solidFill>
                  <a:prstClr val="black"/>
                </a:solidFill>
              </a:rPr>
              <a:t>добавляем к нему шампунь </a:t>
            </a:r>
            <a:r>
              <a:rPr lang="ru-RU" sz="3200" b="1" dirty="0" smtClean="0">
                <a:solidFill>
                  <a:prstClr val="black"/>
                </a:solidFill>
              </a:rPr>
              <a:t>одну </a:t>
            </a:r>
            <a:r>
              <a:rPr lang="ru-RU" sz="3200" b="1" dirty="0">
                <a:solidFill>
                  <a:prstClr val="black"/>
                </a:solidFill>
              </a:rPr>
              <a:t>чайную ложку. И всё хорошо перемешиваем.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56738"/>
            <a:ext cx="3816424" cy="3372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7524" y="5229200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3</a:t>
            </a:r>
            <a:r>
              <a:rPr lang="ru-RU" sz="3200" b="1" dirty="0">
                <a:solidFill>
                  <a:prstClr val="black"/>
                </a:solidFill>
              </a:rPr>
              <a:t>. Добавляем сюда же краситель. Я использую краску гуашь зелёного цвета. 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56738"/>
            <a:ext cx="3600400" cy="3238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3085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0653" y="18864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4</a:t>
            </a:r>
            <a:r>
              <a:rPr lang="ru-RU" sz="3200" b="1" dirty="0">
                <a:solidFill>
                  <a:prstClr val="black"/>
                </a:solidFill>
              </a:rPr>
              <a:t>. Затем добавляем </a:t>
            </a:r>
            <a:r>
              <a:rPr lang="ru-RU" sz="3200" b="1" dirty="0" err="1">
                <a:solidFill>
                  <a:prstClr val="black"/>
                </a:solidFill>
              </a:rPr>
              <a:t>тетраборат</a:t>
            </a:r>
            <a:r>
              <a:rPr lang="ru-RU" sz="3200" b="1" dirty="0">
                <a:solidFill>
                  <a:prstClr val="black"/>
                </a:solidFill>
              </a:rPr>
              <a:t> натрия по несколько капель. По мере </a:t>
            </a:r>
            <a:r>
              <a:rPr lang="ru-RU" sz="3200" b="1" dirty="0" err="1">
                <a:solidFill>
                  <a:prstClr val="black"/>
                </a:solidFill>
              </a:rPr>
              <a:t>загустения</a:t>
            </a:r>
            <a:r>
              <a:rPr lang="ru-RU" sz="3200" b="1" dirty="0">
                <a:solidFill>
                  <a:prstClr val="black"/>
                </a:solidFill>
              </a:rPr>
              <a:t> добавляю ещё если нужно. 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2332"/>
            <a:ext cx="32393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7524" y="5445224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5</a:t>
            </a:r>
            <a:r>
              <a:rPr lang="ru-RU" sz="3200" b="1" dirty="0">
                <a:solidFill>
                  <a:prstClr val="black"/>
                </a:solidFill>
              </a:rPr>
              <a:t>. После того, как масса полностью загустела, можно вымешивать руками. 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442" y="1988840"/>
            <a:ext cx="3384376" cy="2967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7896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22176" y="260648"/>
            <a:ext cx="7838256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all" spc="-60" normalizeH="0" baseline="0" noProof="0" dirty="0" err="1" smtClean="0">
                <a:ln w="1270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Слайм</a:t>
            </a:r>
            <a:r>
              <a:rPr kumimoji="0" lang="ru-RU" sz="6000" b="0" i="0" u="none" strike="noStrike" kern="1200" cap="all" spc="-60" normalizeH="0" noProof="0" dirty="0" smtClean="0">
                <a:ln w="1270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 готов!!!</a:t>
            </a:r>
            <a:endParaRPr kumimoji="0" lang="ru-RU" sz="6000" b="0" i="0" u="none" strike="noStrike" kern="1200" cap="all" spc="-60" normalizeH="0" baseline="0" noProof="0" dirty="0">
              <a:ln w="12700"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20" y="1556792"/>
            <a:ext cx="511256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3663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</a:rPr>
              <a:t>Актуальность темы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10969" y="908720"/>
            <a:ext cx="851763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/>
              </a:rPr>
              <a:t>Слайм</a:t>
            </a:r>
            <a:r>
              <a:rPr kumimoji="0" lang="ru-RU" sz="32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– это популярная игрушка</a:t>
            </a:r>
            <a:r>
              <a:rPr kumimoji="0" lang="ru-RU" sz="3200" b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в виде слизи, которой сегодня заполнены прилавки разных магазинов. </a:t>
            </a:r>
            <a:r>
              <a:rPr kumimoji="0" lang="ru-RU" sz="32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</a:p>
          <a:p>
            <a:pPr marL="0" lv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Цель: </a:t>
            </a:r>
            <a:r>
              <a:rPr lang="ru-RU" b="1" dirty="0"/>
              <a:t>изготовление </a:t>
            </a:r>
            <a:r>
              <a:rPr lang="ru-RU" b="1" dirty="0" err="1"/>
              <a:t>слайма</a:t>
            </a:r>
            <a:r>
              <a:rPr lang="ru-RU" b="1" dirty="0"/>
              <a:t> в домашних </a:t>
            </a:r>
            <a:r>
              <a:rPr lang="ru-RU" b="1" dirty="0" smtClean="0"/>
              <a:t>условиях.</a:t>
            </a:r>
            <a:endParaRPr lang="ru-RU" b="1" dirty="0"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6"/>
          <a:stretch/>
        </p:blipFill>
        <p:spPr bwMode="auto">
          <a:xfrm rot="20074868">
            <a:off x="827584" y="4254655"/>
            <a:ext cx="2324348" cy="201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4097">
            <a:off x="5004048" y="3573016"/>
            <a:ext cx="3217668" cy="180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18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719500"/>
            <a:ext cx="3456384" cy="8316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all" spc="-60" normalizeH="0" baseline="0" noProof="0" smtClean="0">
                <a:ln>
                  <a:solidFill>
                    <a:srgbClr val="00642D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rial Black"/>
              </a:rPr>
              <a:t>Вывод:</a:t>
            </a:r>
            <a:endParaRPr kumimoji="0" lang="ru-RU" sz="5400" b="0" i="0" u="none" strike="noStrike" kern="1200" cap="all" spc="-60" normalizeH="0" baseline="0" noProof="0" dirty="0">
              <a:ln>
                <a:solidFill>
                  <a:srgbClr val="00642D"/>
                </a:solidFill>
              </a:ln>
              <a:solidFill>
                <a:srgbClr val="FF000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19220" y="2497548"/>
            <a:ext cx="9036496" cy="4373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Я выяснил,</a:t>
            </a:r>
            <a:r>
              <a:rPr kumimoji="0" lang="ru-RU" sz="4800" b="1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что у 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слайма</a:t>
            </a: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 есть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хорошие и плохие качества, а также</a:t>
            </a:r>
            <a:r>
              <a:rPr kumimoji="0" lang="ru-RU" sz="4800" b="1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 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слайм</a:t>
            </a: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 очень легко сделать</a:t>
            </a:r>
            <a:r>
              <a:rPr kumimoji="0" lang="ru-RU" sz="4800" b="1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в домашних условиях,</a:t>
            </a:r>
            <a:b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</a:b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effectLst/>
                <a:uLnTx/>
                <a:uFillTx/>
                <a:latin typeface="Arial"/>
              </a:rPr>
              <a:t>соблюдая правила.</a:t>
            </a:r>
            <a:endParaRPr kumimoji="0" lang="ru-RU" sz="4800" b="1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effectLst/>
              <a:uLnTx/>
              <a:uFillTx/>
              <a:latin typeface="Arial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5625" y1="15912" x2="99625" y2="12549"/>
                        <a14:foregroundMark x1="94000" y1="19793" x2="99125" y2="38163"/>
                        <a14:backgroundMark x1="67875" y1="89263" x2="34250" y2="989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0"/>
            <a:ext cx="412858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60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6171840" cy="375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sng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Спасибо за внимание!</a:t>
            </a:r>
            <a:endParaRPr kumimoji="0" lang="ru-RU" sz="5400" b="1" i="1" u="sng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233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4252" y="1385773"/>
            <a:ext cx="8424936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kern="0" dirty="0" smtClean="0"/>
              <a:t>Изучить </a:t>
            </a:r>
            <a:r>
              <a:rPr lang="ru-RU" sz="3200" b="1" kern="0" dirty="0"/>
              <a:t>литературные источники по приготовлению «</a:t>
            </a:r>
            <a:r>
              <a:rPr lang="ru-RU" sz="3200" b="1" kern="0" dirty="0" err="1"/>
              <a:t>Слайма</a:t>
            </a:r>
            <a:r>
              <a:rPr lang="ru-RU" sz="3200" b="1" kern="0" dirty="0" smtClean="0"/>
              <a:t>».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kern="0" dirty="0" smtClean="0"/>
              <a:t>Подготовить </a:t>
            </a:r>
            <a:r>
              <a:rPr lang="ru-RU" sz="3200" b="1" kern="0" dirty="0"/>
              <a:t>сырьё для приготовления «</a:t>
            </a:r>
            <a:r>
              <a:rPr lang="ru-RU" sz="3200" b="1" kern="0" dirty="0" err="1"/>
              <a:t>Слайма</a:t>
            </a:r>
            <a:r>
              <a:rPr lang="ru-RU" sz="3200" b="1" kern="0" dirty="0" smtClean="0"/>
              <a:t>».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kern="0" dirty="0" smtClean="0"/>
              <a:t>Приготовить </a:t>
            </a:r>
            <a:r>
              <a:rPr lang="ru-RU" sz="3200" b="1" kern="0" dirty="0"/>
              <a:t>«</a:t>
            </a:r>
            <a:r>
              <a:rPr lang="ru-RU" sz="3200" b="1" kern="0" dirty="0" err="1"/>
              <a:t>Слайм</a:t>
            </a:r>
            <a:r>
              <a:rPr lang="ru-RU" sz="3200" b="1" kern="0" dirty="0"/>
              <a:t>»  поэтапно</a:t>
            </a:r>
            <a:r>
              <a:rPr lang="ru-RU" sz="3200" b="1" kern="0" dirty="0" smtClean="0"/>
              <a:t>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kern="0" dirty="0" smtClean="0"/>
              <a:t>Защитить </a:t>
            </a:r>
            <a:r>
              <a:rPr lang="ru-RU" sz="3200" b="1" kern="0" dirty="0"/>
              <a:t>проект.</a:t>
            </a:r>
            <a:endParaRPr kumimoji="0" lang="ru-RU" sz="3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61120" y="14173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all" spc="-60" normalizeH="0" baseline="0" noProof="0" dirty="0" smtClean="0">
                <a:ln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Задачи:</a:t>
            </a:r>
            <a:endParaRPr kumimoji="0" lang="ru-RU" sz="6600" b="0" i="0" u="none" strike="noStrike" kern="1200" cap="all" spc="-60" normalizeH="0" baseline="0" noProof="0" dirty="0">
              <a:ln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82"/>
          <a:stretch/>
        </p:blipFill>
        <p:spPr bwMode="auto">
          <a:xfrm>
            <a:off x="467544" y="4673028"/>
            <a:ext cx="3960440" cy="1911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8" t="3275" r="28192" b="6377"/>
          <a:stretch/>
        </p:blipFill>
        <p:spPr bwMode="auto">
          <a:xfrm>
            <a:off x="5796136" y="4077072"/>
            <a:ext cx="3187063" cy="259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454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6112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dirty="0" smtClean="0">
                <a:ln>
                  <a:solidFill>
                    <a:srgbClr val="00642D"/>
                  </a:solidFill>
                </a:ln>
                <a:solidFill>
                  <a:srgbClr val="FFFF00"/>
                </a:solidFill>
                <a:latin typeface="Arial Black"/>
              </a:rPr>
              <a:t>гипотеза</a:t>
            </a:r>
            <a:r>
              <a:rPr kumimoji="0" lang="ru-RU" sz="6600" b="0" i="0" u="none" strike="noStrike" kern="1200" cap="all" spc="-60" normalizeH="0" baseline="0" noProof="0" dirty="0" smtClean="0">
                <a:ln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:</a:t>
            </a:r>
            <a:endParaRPr kumimoji="0" lang="ru-RU" sz="6600" b="0" i="0" u="none" strike="noStrike" kern="1200" cap="all" spc="-60" normalizeH="0" baseline="0" noProof="0" dirty="0">
              <a:ln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52431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all" spc="-60" normalizeH="0" baseline="0" noProof="0" dirty="0" smtClean="0">
                <a:ln>
                  <a:solidFill>
                    <a:srgbClr val="00642D"/>
                  </a:solidFill>
                </a:ln>
                <a:effectLst/>
                <a:uLnTx/>
                <a:uFillTx/>
                <a:latin typeface="Calibri" pitchFamily="34" charset="0"/>
                <a:cs typeface="Calibri" pitchFamily="34" charset="0"/>
              </a:rPr>
              <a:t>я считаю, что «</a:t>
            </a:r>
            <a:r>
              <a:rPr kumimoji="0" lang="ru-RU" sz="3600" b="1" i="0" u="none" strike="noStrike" kern="0" cap="all" spc="-60" normalizeH="0" baseline="0" noProof="0" dirty="0" err="1" smtClean="0">
                <a:ln>
                  <a:solidFill>
                    <a:srgbClr val="00642D"/>
                  </a:solidFill>
                </a:ln>
                <a:effectLst/>
                <a:uLnTx/>
                <a:uFillTx/>
                <a:latin typeface="Calibri" pitchFamily="34" charset="0"/>
                <a:cs typeface="Calibri" pitchFamily="34" charset="0"/>
              </a:rPr>
              <a:t>слайм</a:t>
            </a:r>
            <a:r>
              <a:rPr kumimoji="0" lang="ru-RU" sz="3600" b="1" i="0" u="none" strike="noStrike" kern="0" cap="all" spc="-60" normalizeH="0" baseline="0" noProof="0" dirty="0" smtClean="0">
                <a:ln>
                  <a:solidFill>
                    <a:srgbClr val="00642D"/>
                  </a:solidFill>
                </a:ln>
                <a:effectLst/>
                <a:uLnTx/>
                <a:uFillTx/>
                <a:latin typeface="Calibri" pitchFamily="34" charset="0"/>
                <a:cs typeface="Calibri" pitchFamily="34" charset="0"/>
              </a:rPr>
              <a:t>» не вреден для здоровья и его легко сделать.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918619" cy="298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96952"/>
            <a:ext cx="4620772" cy="259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 flipH="1">
            <a:off x="1619672" y="4509120"/>
            <a:ext cx="1121942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1500" smtClean="0">
                <a:solidFill>
                  <a:srgbClr val="00B0F0"/>
                </a:solidFill>
                <a:latin typeface="Arial Black" pitchFamily="34" charset="0"/>
              </a:rPr>
              <a:t>?</a:t>
            </a:r>
            <a:endParaRPr lang="ru-RU" sz="115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 flipH="1">
            <a:off x="6012160" y="3933056"/>
            <a:ext cx="1121942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1500" smtClean="0">
                <a:solidFill>
                  <a:srgbClr val="00B0F0"/>
                </a:solidFill>
                <a:latin typeface="Arial Black" pitchFamily="34" charset="0"/>
              </a:rPr>
              <a:t>?</a:t>
            </a:r>
            <a:endParaRPr lang="ru-RU" sz="11500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44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69776"/>
            <a:ext cx="864096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all" spc="-60" normalizeH="0" baseline="0" noProof="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История «</a:t>
            </a:r>
            <a:r>
              <a:rPr kumimoji="0" lang="ru-RU" sz="5400" b="0" i="0" u="none" strike="noStrike" kern="1200" cap="all" spc="-60" normalizeH="0" baseline="0" noProof="0" dirty="0" err="1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слайма</a:t>
            </a:r>
            <a:r>
              <a:rPr kumimoji="0" lang="ru-RU" sz="5400" b="0" i="0" u="none" strike="noStrike" kern="1200" cap="all" spc="-60" normalizeH="0" baseline="0" noProof="0" dirty="0" smtClean="0">
                <a:ln w="1905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»</a:t>
            </a:r>
            <a:endParaRPr kumimoji="0" lang="ru-RU" sz="5400" b="0" i="0" u="none" strike="noStrike" kern="1200" cap="all" spc="-60" normalizeH="0" baseline="0" noProof="0" dirty="0">
              <a:ln w="19050"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556792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Согласно </a:t>
            </a:r>
            <a:r>
              <a:rPr lang="ru-RU" sz="3200" b="1" dirty="0">
                <a:solidFill>
                  <a:prstClr val="black"/>
                </a:solidFill>
              </a:rPr>
              <a:t>легенде, первый «</a:t>
            </a:r>
            <a:r>
              <a:rPr lang="ru-RU" sz="3200" b="1" dirty="0" err="1">
                <a:solidFill>
                  <a:prstClr val="black"/>
                </a:solidFill>
              </a:rPr>
              <a:t>Слайм</a:t>
            </a:r>
            <a:r>
              <a:rPr lang="ru-RU" sz="3200" b="1" dirty="0">
                <a:solidFill>
                  <a:prstClr val="black"/>
                </a:solidFill>
              </a:rPr>
              <a:t>» в 1976 году создала маленькая американская девочка, которая пришла с папой на завод, где он работал.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19995"/>
            <a:ext cx="2990106" cy="2990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33253" y="3837775"/>
            <a:ext cx="51843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Она </a:t>
            </a:r>
            <a:r>
              <a:rPr lang="ru-RU" sz="3200" b="1" dirty="0">
                <a:solidFill>
                  <a:prstClr val="black"/>
                </a:solidFill>
              </a:rPr>
              <a:t>случайно перемешала несколько ингредиентов и получилась смесь, которая стала тянуться и не прилипала к рукам.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57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2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2276872"/>
            <a:ext cx="5832648" cy="49421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3533" y="692696"/>
            <a:ext cx="85324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В </a:t>
            </a:r>
            <a:r>
              <a:rPr lang="ru-RU" sz="3200" b="1" dirty="0">
                <a:solidFill>
                  <a:prstClr val="black"/>
                </a:solidFill>
              </a:rPr>
              <a:t>Россию «</a:t>
            </a:r>
            <a:r>
              <a:rPr lang="ru-RU" sz="3200" b="1" dirty="0" err="1">
                <a:solidFill>
                  <a:prstClr val="black"/>
                </a:solidFill>
              </a:rPr>
              <a:t>Слайм</a:t>
            </a:r>
            <a:r>
              <a:rPr lang="ru-RU" sz="3200" b="1" dirty="0">
                <a:solidFill>
                  <a:prstClr val="black"/>
                </a:solidFill>
              </a:rPr>
              <a:t>» пришел в 1990-х годах и быстро получил широкую популярность. </a:t>
            </a:r>
            <a:endParaRPr lang="ru-RU" sz="3200" b="1" dirty="0" smtClean="0">
              <a:solidFill>
                <a:prstClr val="black"/>
              </a:solidFill>
            </a:endParaRPr>
          </a:p>
          <a:p>
            <a:r>
              <a:rPr lang="ru-RU" sz="3200" b="1" dirty="0" smtClean="0">
                <a:solidFill>
                  <a:prstClr val="black"/>
                </a:solidFill>
              </a:rPr>
              <a:t>А </a:t>
            </a:r>
            <a:r>
              <a:rPr lang="ru-RU" sz="3200" b="1" dirty="0">
                <a:solidFill>
                  <a:prstClr val="black"/>
                </a:solidFill>
              </a:rPr>
              <a:t>название игрушке дали «лизун» в честь героя фильма «Охотники за приведениями».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9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22176" y="260648"/>
            <a:ext cx="7838256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all" spc="-60" normalizeH="0" baseline="0" noProof="0" dirty="0" smtClean="0">
                <a:ln w="1270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Виды </a:t>
            </a:r>
            <a:r>
              <a:rPr kumimoji="0" lang="ru-RU" sz="6000" b="0" i="0" u="none" strike="noStrike" kern="1200" cap="all" spc="-60" normalizeH="0" baseline="0" noProof="0" dirty="0" err="1" smtClean="0">
                <a:ln w="1270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слаймов</a:t>
            </a:r>
            <a:r>
              <a:rPr kumimoji="0" lang="ru-RU" sz="6000" b="0" i="0" u="none" strike="noStrike" kern="1200" cap="all" spc="-60" normalizeH="0" baseline="0" noProof="0" dirty="0" smtClean="0">
                <a:ln w="12700">
                  <a:solidFill>
                    <a:srgbClr val="00642D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</a:rPr>
              <a:t>:</a:t>
            </a:r>
            <a:endParaRPr kumimoji="0" lang="ru-RU" sz="6000" b="0" i="0" u="none" strike="noStrike" kern="1200" cap="all" spc="-60" normalizeH="0" baseline="0" noProof="0" dirty="0">
              <a:ln w="12700">
                <a:solidFill>
                  <a:srgbClr val="00642D"/>
                </a:solidFill>
              </a:ln>
              <a:solidFill>
                <a:srgbClr val="FFFF00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484784"/>
            <a:ext cx="59683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6000" b="1" kern="0" dirty="0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Оригинальный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1" y="2533642"/>
            <a:ext cx="44243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Влажный</a:t>
            </a:r>
            <a:r>
              <a:rPr lang="ru-RU" sz="3200" b="1" dirty="0">
                <a:solidFill>
                  <a:prstClr val="black"/>
                </a:solidFill>
              </a:rPr>
              <a:t>, полужидкий.  Не держит форму. Состоит из клея и активатора.</a:t>
            </a:r>
            <a:endParaRPr lang="ru-RU" dirty="0"/>
          </a:p>
        </p:txBody>
      </p:sp>
      <p:pic>
        <p:nvPicPr>
          <p:cNvPr id="8" name="Рисунок 7" descr="https://i.ytimg.com/vi/9hO48lYVwwg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64088" y="2533641"/>
            <a:ext cx="3456384" cy="298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3" descr="C:\Users\WOLF\Desktop\no-glue-slime-testing-dish-kdGo-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595745"/>
            <a:ext cx="4032447" cy="20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07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27719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kern="0" dirty="0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Слизь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491481"/>
            <a:ext cx="37444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prstClr val="black"/>
                </a:solidFill>
              </a:rPr>
              <a:t>жидкое </a:t>
            </a:r>
            <a:r>
              <a:rPr lang="ru-RU" sz="3200" b="1" dirty="0">
                <a:solidFill>
                  <a:prstClr val="black"/>
                </a:solidFill>
              </a:rPr>
              <a:t>состояние, отличается разными </a:t>
            </a:r>
            <a:r>
              <a:rPr lang="ru-RU" sz="3200" b="1" dirty="0" smtClean="0">
                <a:solidFill>
                  <a:prstClr val="black"/>
                </a:solidFill>
              </a:rPr>
              <a:t>цветами</a:t>
            </a:r>
            <a:r>
              <a:rPr lang="ru-RU" sz="3200" b="1" dirty="0">
                <a:solidFill>
                  <a:prstClr val="black"/>
                </a:solidFill>
              </a:rPr>
              <a:t>. </a:t>
            </a:r>
            <a:endParaRPr lang="ru-RU" dirty="0"/>
          </a:p>
        </p:txBody>
      </p:sp>
      <p:pic>
        <p:nvPicPr>
          <p:cNvPr id="7" name="Рисунок 6" descr="https://i.ytimg.com/vi/wbbWtFZbxes/maxresdefault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2212"/>
          <a:stretch/>
        </p:blipFill>
        <p:spPr bwMode="auto">
          <a:xfrm>
            <a:off x="22238" y="1568698"/>
            <a:ext cx="2821569" cy="30124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8674"/>
            <a:ext cx="3210766" cy="381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3429000"/>
            <a:ext cx="4704114" cy="3121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31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244" y="354868"/>
            <a:ext cx="63914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Флаффи</a:t>
            </a:r>
            <a:r>
              <a:rPr lang="ru-RU" sz="6000" b="1" kern="0" dirty="0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 </a:t>
            </a:r>
            <a:r>
              <a:rPr lang="ru-RU" sz="6000" b="1" kern="0" dirty="0" err="1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слайм</a:t>
            </a:r>
            <a:r>
              <a:rPr lang="ru-RU" sz="6000" b="1" kern="0" dirty="0" smtClean="0">
                <a:ln>
                  <a:solidFill>
                    <a:srgbClr val="00642D"/>
                  </a:solidFill>
                </a:ln>
                <a:solidFill>
                  <a:srgbClr val="F96907"/>
                </a:solidFill>
                <a:latin typeface="Arial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6103" y="1564343"/>
            <a:ext cx="64301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н</a:t>
            </a:r>
            <a:r>
              <a:rPr lang="ru-RU" sz="3200" b="1" dirty="0" smtClean="0">
                <a:solidFill>
                  <a:prstClr val="black"/>
                </a:solidFill>
              </a:rPr>
              <a:t>апоминает </a:t>
            </a:r>
            <a:r>
              <a:rPr lang="ru-RU" sz="3200" b="1" dirty="0">
                <a:solidFill>
                  <a:prstClr val="black"/>
                </a:solidFill>
              </a:rPr>
              <a:t>пушистый комок пряжи. Для создания необходимо добавить пену или гель для бритья. </a:t>
            </a:r>
            <a:endParaRPr lang="ru-RU" dirty="0"/>
          </a:p>
        </p:txBody>
      </p:sp>
      <p:pic>
        <p:nvPicPr>
          <p:cNvPr id="7" name="Рисунок 6" descr="https://i.pinimg.com/736x/aa/15/8f/aa158f0053c79c499e3493f4a651511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3"/>
          <a:stretch/>
        </p:blipFill>
        <p:spPr bwMode="auto">
          <a:xfrm>
            <a:off x="288826" y="4005064"/>
            <a:ext cx="3203054" cy="26231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18806"/>
            <a:ext cx="2709067" cy="329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101" y="3789040"/>
            <a:ext cx="3840088" cy="273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521</Words>
  <Application>Microsoft Office PowerPoint</Application>
  <PresentationFormat>Экран (4:3)</PresentationFormat>
  <Paragraphs>80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2025-02-19T02:04:52Z</dcterms:created>
  <dcterms:modified xsi:type="dcterms:W3CDTF">2025-03-14T01:46:23Z</dcterms:modified>
</cp:coreProperties>
</file>