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62" r:id="rId2"/>
    <p:sldId id="263" r:id="rId3"/>
    <p:sldId id="264" r:id="rId4"/>
    <p:sldId id="265" r:id="rId5"/>
    <p:sldId id="260" r:id="rId6"/>
    <p:sldId id="266" r:id="rId7"/>
    <p:sldId id="257" r:id="rId8"/>
    <p:sldId id="267" r:id="rId9"/>
    <p:sldId id="268" r:id="rId10"/>
    <p:sldId id="270" r:id="rId11"/>
    <p:sldId id="284" r:id="rId12"/>
    <p:sldId id="269" r:id="rId13"/>
    <p:sldId id="256" r:id="rId14"/>
    <p:sldId id="258" r:id="rId15"/>
    <p:sldId id="283" r:id="rId16"/>
    <p:sldId id="272" r:id="rId17"/>
    <p:sldId id="273" r:id="rId18"/>
    <p:sldId id="274" r:id="rId19"/>
    <p:sldId id="275" r:id="rId20"/>
    <p:sldId id="282" r:id="rId21"/>
    <p:sldId id="277" r:id="rId22"/>
    <p:sldId id="281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B10F6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60"/>
  </p:normalViewPr>
  <p:slideViewPr>
    <p:cSldViewPr>
      <p:cViewPr>
        <p:scale>
          <a:sx n="55" d="100"/>
          <a:sy n="55" d="100"/>
        </p:scale>
        <p:origin x="-104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7D8F-E86F-493E-8BDA-E25DEE4ACA90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25B87-AD9B-493D-B2D5-6D8E9D93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982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25B87-AD9B-493D-B2D5-6D8E9D93BC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66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66EF80-3A19-4403-9EBD-97295E6A7829}" type="slidenum">
              <a:rPr lang="ru-RU"/>
              <a:pPr/>
              <a:t>5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Опишите показания термометра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5B8557-0BF4-4EC6-AFAD-B88703C15D7A}" type="slidenum">
              <a:rPr lang="ru-RU"/>
              <a:pPr/>
              <a:t>14</a:t>
            </a:fld>
            <a:endParaRPr lang="ru-RU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Опишите показания термометра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jpeg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683" y="3789040"/>
            <a:ext cx="8229600" cy="172819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Математический диктант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052736"/>
            <a:ext cx="8229600" cy="172819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6000" b="1" smtClean="0">
                <a:ln w="11430"/>
                <a:solidFill>
                  <a:srgbClr val="008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12.02.2020 </a:t>
            </a:r>
            <a:r>
              <a:rPr lang="ru-RU" sz="6000" b="1" dirty="0" smtClean="0">
                <a:ln w="11430"/>
                <a:solidFill>
                  <a:srgbClr val="008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г.</a:t>
            </a:r>
            <a:br>
              <a:rPr lang="ru-RU" sz="6000" b="1" dirty="0" smtClean="0">
                <a:ln w="11430"/>
                <a:solidFill>
                  <a:srgbClr val="008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rgbClr val="008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Классная работа</a:t>
            </a:r>
            <a:endParaRPr lang="ru-RU" sz="6000" b="1" dirty="0">
              <a:ln w="11430"/>
              <a:solidFill>
                <a:srgbClr val="008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 descr="3D человечек в квадратной академической шапочке со свитком в рук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75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{8D182C98-BBB0-4555-8130-9DCC2AC437C7}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2" t="2916" r="49989" b="9120"/>
          <a:stretch/>
        </p:blipFill>
        <p:spPr bwMode="auto">
          <a:xfrm>
            <a:off x="6012160" y="2165568"/>
            <a:ext cx="2572544" cy="3999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01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081" y="1984040"/>
            <a:ext cx="1938342" cy="43624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43808" y="2636912"/>
            <a:ext cx="21676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объём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54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91009"/>
            <a:ext cx="8018542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Что происходит </a:t>
            </a:r>
          </a:p>
          <a:p>
            <a:pPr algn="ctr"/>
            <a:r>
              <a:rPr lang="ru-RU" sz="6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с величинами?</a:t>
            </a:r>
            <a:endParaRPr lang="ru-RU" sz="60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7906" y="4149080"/>
            <a:ext cx="6397906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Изменяются </a:t>
            </a:r>
            <a:endParaRPr lang="ru-RU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02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" t="39171" r="3125" b="43098"/>
          <a:stretch>
            <a:fillRect/>
          </a:stretch>
        </p:blipFill>
        <p:spPr bwMode="auto">
          <a:xfrm>
            <a:off x="192081" y="692942"/>
            <a:ext cx="8748712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8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5117" y="3356992"/>
            <a:ext cx="2952744" cy="2214558"/>
          </a:xfrm>
          <a:prstGeom prst="rect">
            <a:avLst/>
          </a:prstGeom>
        </p:spPr>
      </p:pic>
      <p:pic>
        <p:nvPicPr>
          <p:cNvPr id="11" name="Рисунок 10" descr="01-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2114560"/>
            <a:ext cx="1938342" cy="4362444"/>
          </a:xfrm>
          <a:prstGeom prst="rect">
            <a:avLst/>
          </a:prstGeom>
        </p:spPr>
      </p:pic>
      <p:pic>
        <p:nvPicPr>
          <p:cNvPr id="12" name="Рисунок 11" descr="ruletka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9038" y="4687040"/>
            <a:ext cx="2445358" cy="2119310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43137">
            <a:off x="4700648" y="2292648"/>
            <a:ext cx="4067497" cy="140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7"/>
          <a:stretch/>
        </p:blipFill>
        <p:spPr bwMode="auto">
          <a:xfrm>
            <a:off x="-324544" y="2276872"/>
            <a:ext cx="2570203" cy="299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1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Изменение величин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97" y="836712"/>
            <a:ext cx="7579318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Лаборатория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знаний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biznes-kartinki.my1.ru/_ph/12/2/58675387.jpg?15185033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6" y="3645024"/>
            <a:ext cx="4572504" cy="274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4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890443">
            <a:off x="1382551" y="1573640"/>
            <a:ext cx="590097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Обсуждаем!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40012" r="8357" b="29994"/>
          <a:stretch/>
        </p:blipFill>
        <p:spPr bwMode="auto">
          <a:xfrm>
            <a:off x="4139952" y="2636912"/>
            <a:ext cx="4146376" cy="3927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02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38956" y="3650748"/>
            <a:ext cx="8453524" cy="144000"/>
            <a:chOff x="0" y="0"/>
            <a:chExt cx="7560840" cy="79812"/>
          </a:xfrm>
        </p:grpSpPr>
        <p:cxnSp>
          <p:nvCxnSpPr>
            <p:cNvPr id="5" name="Прямая со стрелкой 4"/>
            <p:cNvCxnSpPr/>
            <p:nvPr/>
          </p:nvCxnSpPr>
          <p:spPr>
            <a:xfrm>
              <a:off x="0" y="36004"/>
              <a:ext cx="75608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36004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72008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08012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438091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80020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150368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52028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88032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24036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600400" y="3902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96044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320480" y="7804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4056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364596" y="3902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760640" y="5119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68052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120680" y="5119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648072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6840760" y="3902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7200800" y="0"/>
              <a:ext cx="0" cy="72008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311738" y="3717032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0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4716016" y="3717032"/>
            <a:ext cx="338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14835" y="2861366"/>
            <a:ext cx="534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581896" y="3663032"/>
            <a:ext cx="108000" cy="10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581896" y="3681040"/>
            <a:ext cx="108000" cy="108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>
            <a:off x="3627322" y="3313832"/>
            <a:ext cx="2447317" cy="914400"/>
          </a:xfrm>
          <a:prstGeom prst="arc">
            <a:avLst>
              <a:gd name="adj1" fmla="val 10823380"/>
              <a:gd name="adj2" fmla="val 21503837"/>
            </a:avLst>
          </a:prstGeom>
          <a:ln w="57150"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5975108" y="2899744"/>
            <a:ext cx="534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464444" y="2699690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+6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66557" y="3867527"/>
            <a:ext cx="417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0" name="Заголовок 39"/>
          <p:cNvSpPr>
            <a:spLocks noGrp="1"/>
          </p:cNvSpPr>
          <p:nvPr>
            <p:ph type="title"/>
          </p:nvPr>
        </p:nvSpPr>
        <p:spPr>
          <a:xfrm>
            <a:off x="4142160" y="4437112"/>
            <a:ext cx="3059859" cy="1069848"/>
          </a:xfrm>
        </p:spPr>
        <p:txBody>
          <a:bodyPr>
            <a:normAutofit/>
          </a:bodyPr>
          <a:lstStyle/>
          <a:p>
            <a:r>
              <a:rPr lang="ru-RU" dirty="0" smtClean="0"/>
              <a:t>А(-2)</a:t>
            </a:r>
            <a:r>
              <a:rPr lang="ru-RU" sz="5300" dirty="0" smtClean="0">
                <a:latin typeface="Times New Roman"/>
                <a:cs typeface="Times New Roman"/>
              </a:rPr>
              <a:t>→</a:t>
            </a:r>
            <a:r>
              <a:rPr lang="ru-RU" dirty="0" smtClean="0">
                <a:latin typeface="Times New Roman"/>
                <a:cs typeface="Times New Roman"/>
              </a:rPr>
              <a:t>В(4)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5438429" y="4574852"/>
            <a:ext cx="532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+6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2" name="Заголовок 39"/>
          <p:cNvSpPr txBox="1">
            <a:spLocks/>
          </p:cNvSpPr>
          <p:nvPr/>
        </p:nvSpPr>
        <p:spPr>
          <a:xfrm>
            <a:off x="302888" y="4437112"/>
            <a:ext cx="3059859" cy="1069848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А(-2)</a:t>
            </a:r>
            <a:r>
              <a:rPr lang="ru-RU" sz="5300" dirty="0" smtClean="0">
                <a:latin typeface="Times New Roman"/>
                <a:cs typeface="Times New Roman"/>
              </a:rPr>
              <a:t>→</a:t>
            </a:r>
            <a:r>
              <a:rPr lang="ru-RU" dirty="0">
                <a:latin typeface="Times New Roman"/>
                <a:cs typeface="Times New Roman"/>
              </a:rPr>
              <a:t>С</a:t>
            </a:r>
            <a:r>
              <a:rPr lang="ru-RU" dirty="0" smtClean="0">
                <a:latin typeface="Times New Roman"/>
                <a:cs typeface="Times New Roman"/>
              </a:rPr>
              <a:t>(-7)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507490" y="4550826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-5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4" name="Дуга 43"/>
          <p:cNvSpPr/>
          <p:nvPr/>
        </p:nvSpPr>
        <p:spPr>
          <a:xfrm flipH="1">
            <a:off x="1646601" y="3284984"/>
            <a:ext cx="1989294" cy="914400"/>
          </a:xfrm>
          <a:prstGeom prst="arc">
            <a:avLst>
              <a:gd name="adj1" fmla="val 10823380"/>
              <a:gd name="adj2" fmla="val 21503837"/>
            </a:avLst>
          </a:prstGeom>
          <a:ln w="57150"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581896" y="3645024"/>
            <a:ext cx="108000" cy="1080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280187" y="2858698"/>
            <a:ext cx="514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4134" y="3809438"/>
            <a:ext cx="51969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-7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31854" y="38386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-2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07490" y="751056"/>
            <a:ext cx="691247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Применим правило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координатной прямой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321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45257E-6 L 0.2658 -2.45257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22049 0.0025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 bwMode="auto">
          <a:xfrm>
            <a:off x="2195513" y="692150"/>
            <a:ext cx="6192837" cy="1296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Прочитайте показание термометра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2627313" y="2133600"/>
            <a:ext cx="6024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  Какую температуру будет показывать термометр, если температура изменится:</a:t>
            </a:r>
          </a:p>
          <a:p>
            <a:r>
              <a:rPr lang="ru-RU" dirty="0" smtClean="0"/>
              <a:t>На -1 ºС </a:t>
            </a:r>
          </a:p>
          <a:p>
            <a:r>
              <a:rPr lang="ru-RU" dirty="0" smtClean="0"/>
              <a:t>На 2 ºС </a:t>
            </a:r>
          </a:p>
          <a:p>
            <a:r>
              <a:rPr lang="ru-RU" dirty="0" smtClean="0"/>
              <a:t>На -5 ºС </a:t>
            </a:r>
          </a:p>
          <a:p>
            <a:r>
              <a:rPr lang="ru-RU" dirty="0" smtClean="0"/>
              <a:t>На -15 ºС </a:t>
            </a:r>
          </a:p>
          <a:p>
            <a:r>
              <a:rPr lang="ru-RU" dirty="0" smtClean="0"/>
              <a:t>На 25 ºС </a:t>
            </a:r>
          </a:p>
        </p:txBody>
      </p:sp>
      <p:pic>
        <p:nvPicPr>
          <p:cNvPr id="58372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476250"/>
            <a:ext cx="1211263" cy="597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5" name="Picture 7" descr="2str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39975" y="1557338"/>
            <a:ext cx="1511300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57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734086"/>
            <a:ext cx="4951428" cy="21769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Поработаем с учебником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93827" y="3223248"/>
            <a:ext cx="8229600" cy="1069848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/>
                <a:solidFill>
                  <a:srgbClr val="7030A0"/>
                </a:solidFill>
              </a:rPr>
              <a:t>Выполним № 1001 б</a:t>
            </a:r>
            <a:endParaRPr lang="ru-RU" b="1" dirty="0">
              <a:ln/>
              <a:solidFill>
                <a:srgbClr val="7030A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20688"/>
            <a:ext cx="2663745" cy="174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9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60999">
            <a:off x="213808" y="2225546"/>
            <a:ext cx="8309081" cy="10698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Физкультминутка 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43118" y="3356992"/>
            <a:ext cx="3024336" cy="317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67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Проверим!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1560" y="2852936"/>
            <a:ext cx="8229600" cy="106984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6" descr="Картинка 900x1199 | 3D человек с открытой красной книгой в руках | Книги, Человечки,  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05393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95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06984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Домашнее задание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988840"/>
            <a:ext cx="8229600" cy="396044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Ознакомиться с п.30.,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выполнить задания         №1015, 1016, 1019 (а)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48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96752"/>
            <a:ext cx="6636343" cy="106984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Самостоятельная работа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2924944"/>
            <a:ext cx="2429272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3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44082"/>
            <a:ext cx="6636343" cy="106984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Проверим!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02860" y="548680"/>
            <a:ext cx="1214636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64300"/>
              </p:ext>
            </p:extLst>
          </p:nvPr>
        </p:nvGraphicFramePr>
        <p:xfrm>
          <a:off x="755576" y="1913930"/>
          <a:ext cx="3312368" cy="45720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4096"/>
                <a:gridCol w="1152128"/>
                <a:gridCol w="1296144"/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ru-RU" sz="4400" dirty="0" smtClean="0"/>
                        <a:t>1 вариант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0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12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-10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11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-11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2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14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-8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4400" dirty="0" smtClean="0"/>
                        <a:t>В(-4)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4400" dirty="0" smtClean="0"/>
                        <a:t>D</a:t>
                      </a:r>
                      <a:r>
                        <a:rPr lang="ru-RU" sz="4400" dirty="0" smtClean="0"/>
                        <a:t>(5)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516441"/>
              </p:ext>
            </p:extLst>
          </p:nvPr>
        </p:nvGraphicFramePr>
        <p:xfrm>
          <a:off x="4932040" y="1913930"/>
          <a:ext cx="3312368" cy="45720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4096"/>
                <a:gridCol w="1152128"/>
                <a:gridCol w="1296144"/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ru-RU" sz="4400" dirty="0" smtClean="0"/>
                        <a:t>2 вариант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0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12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-10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-2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10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-12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13</a:t>
                      </a:r>
                      <a:endParaRPr lang="ru-RU" sz="4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0" dirty="0" smtClean="0"/>
                        <a:t>-11</a:t>
                      </a:r>
                      <a:endParaRPr lang="ru-RU" sz="4400" b="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4400" dirty="0" smtClean="0"/>
                        <a:t>С(8)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4400" dirty="0" smtClean="0"/>
                        <a:t>D</a:t>
                      </a:r>
                      <a:r>
                        <a:rPr lang="ru-RU" sz="4400" dirty="0" smtClean="0"/>
                        <a:t>(-5)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66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21088"/>
            <a:ext cx="8229600" cy="23042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У нас всё получилось!</a:t>
            </a:r>
            <a:b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</a:br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Спасибо за сотрудничество!</a:t>
            </a:r>
            <a:endParaRPr lang="ru-RU" sz="48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7172" name="Picture 4" descr="Картинка 1024x1024 | 3D человечек с большой зелёной галочкой в руках | Человечки,  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836712"/>
            <a:ext cx="3456384" cy="345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96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88740"/>
            <a:ext cx="4834880" cy="2844316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Натуральные числа, противоположные им числа и нуль называют 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436096" y="692696"/>
            <a:ext cx="3096344" cy="792088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i="1" dirty="0" smtClean="0">
                <a:solidFill>
                  <a:srgbClr val="C00000"/>
                </a:solidFill>
              </a:rPr>
              <a:t>1. целыми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509752"/>
            <a:ext cx="1879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+mj-lt"/>
              </a:rPr>
              <a:t>2. равны</a:t>
            </a:r>
            <a:endParaRPr lang="ru-RU" sz="3200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124744"/>
            <a:ext cx="4978896" cy="2213992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Модули противоположных чисел…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008" y="105273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+mj-lt"/>
              </a:rPr>
              <a:t>Числа со знаком «+» называют </a:t>
            </a:r>
            <a:r>
              <a:rPr lang="ru-RU" sz="4000" dirty="0" smtClean="0">
                <a:latin typeface="+mj-lt"/>
              </a:rPr>
              <a:t>…</a:t>
            </a:r>
            <a:endParaRPr lang="ru-RU" sz="40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8326" y="2266225"/>
            <a:ext cx="48362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+mj-lt"/>
              </a:rPr>
              <a:t>3. положительными</a:t>
            </a:r>
            <a:endParaRPr lang="ru-RU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2996952"/>
            <a:ext cx="4247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+mj-lt"/>
              </a:rPr>
              <a:t>4. отрицательными</a:t>
            </a:r>
            <a:endParaRPr lang="ru-RU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954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latin typeface="+mj-lt"/>
              </a:rPr>
              <a:t>Числа со знаком «-» называют </a:t>
            </a:r>
            <a:r>
              <a:rPr lang="ru-RU" sz="3600" dirty="0" smtClean="0">
                <a:latin typeface="+mj-lt"/>
              </a:rPr>
              <a:t>…</a:t>
            </a:r>
            <a:endParaRPr lang="ru-RU" sz="36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1142742"/>
            <a:ext cx="46440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+mj-lt"/>
              </a:rPr>
              <a:t>Число, не являющееся ни положительным, ни отрицательным числом …</a:t>
            </a:r>
            <a:r>
              <a:rPr lang="ru-RU" sz="3600" i="1" dirty="0">
                <a:latin typeface="+mj-lt"/>
              </a:rPr>
              <a:t> </a:t>
            </a:r>
            <a:endParaRPr lang="ru-RU" sz="36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890" y="3699212"/>
            <a:ext cx="2959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C00000"/>
                </a:solidFill>
                <a:latin typeface="+mj-lt"/>
              </a:rPr>
              <a:t>5. нуль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954" y="101973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latin typeface="+mj-lt"/>
              </a:rPr>
              <a:t>Число, показывающее положение точки на координатной прямой, называют </a:t>
            </a:r>
            <a:r>
              <a:rPr lang="ru-RU" sz="4000" i="1" dirty="0" smtClean="0">
                <a:latin typeface="+mj-lt"/>
              </a:rPr>
              <a:t>…</a:t>
            </a:r>
            <a:endParaRPr lang="ru-RU" sz="4000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5016280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C00000"/>
                </a:solidFill>
                <a:latin typeface="+mj-lt"/>
              </a:rPr>
              <a:t>7</a:t>
            </a:r>
            <a:r>
              <a:rPr lang="ru-RU" sz="3200" i="1" dirty="0" smtClean="0">
                <a:solidFill>
                  <a:srgbClr val="C00000"/>
                </a:solidFill>
                <a:latin typeface="+mj-lt"/>
              </a:rPr>
              <a:t>. координатой точки</a:t>
            </a:r>
            <a:endParaRPr lang="ru-RU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198" y="184279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latin typeface="+mj-lt"/>
              </a:rPr>
              <a:t>То из двух отрицательных чисел будет больше</a:t>
            </a:r>
            <a:r>
              <a:rPr lang="ru-RU" sz="3600" dirty="0" smtClean="0">
                <a:latin typeface="+mj-lt"/>
              </a:rPr>
              <a:t>…</a:t>
            </a:r>
            <a:endParaRPr lang="ru-RU" sz="3600" dirty="0"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5805264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ru-RU" sz="3200" i="1" dirty="0" smtClean="0">
                <a:solidFill>
                  <a:srgbClr val="FF0000"/>
                </a:solidFill>
                <a:latin typeface="+mj-lt"/>
              </a:rPr>
              <a:t>. модуль</a:t>
            </a:r>
            <a:r>
              <a:rPr lang="ru-RU" sz="3200" i="1" dirty="0">
                <a:solidFill>
                  <a:srgbClr val="FF0000"/>
                </a:solidFill>
                <a:latin typeface="+mj-lt"/>
              </a:rPr>
              <a:t>, которого </a:t>
            </a:r>
            <a:r>
              <a:rPr lang="ru-RU" sz="3200" i="1" dirty="0" smtClean="0">
                <a:solidFill>
                  <a:srgbClr val="FF0000"/>
                </a:solidFill>
                <a:latin typeface="+mj-lt"/>
              </a:rPr>
              <a:t>меньше</a:t>
            </a:r>
            <a:endParaRPr lang="ru-RU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260" y="1269771"/>
            <a:ext cx="3510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Любое отрицательное число … нуля</a:t>
            </a:r>
            <a:endParaRPr lang="ru-RU" sz="3600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44785" y="4350325"/>
            <a:ext cx="2151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+mj-lt"/>
              </a:rPr>
              <a:t>6. меньше</a:t>
            </a:r>
            <a:endParaRPr lang="ru-RU" sz="32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995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5" grpId="1"/>
      <p:bldP spid="6" grpId="0"/>
      <p:bldP spid="6" grpId="1"/>
      <p:bldP spid="7" grpId="0"/>
      <p:bldP spid="8" grpId="0"/>
      <p:bldP spid="9" grpId="0"/>
      <p:bldP spid="9" grpId="1"/>
      <p:bldP spid="10" grpId="0"/>
      <p:bldP spid="10" grpId="1"/>
      <p:bldP spid="11" grpId="0"/>
      <p:bldP spid="12" grpId="0"/>
      <p:bldP spid="12" grpId="1"/>
      <p:bldP spid="13" grpId="0"/>
      <p:bldP spid="14" grpId="0"/>
      <p:bldP spid="14" grpId="1"/>
      <p:bldP spid="15" grpId="0"/>
      <p:bldP spid="17" grpId="0"/>
      <p:bldP spid="17" grpId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 rot="21338161">
            <a:off x="960600" y="1510745"/>
            <a:ext cx="7597068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Изменения</a:t>
            </a: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 algn="ctr"/>
            <a:r>
              <a:rPr lang="ru-RU" sz="9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 природе…</a:t>
            </a:r>
            <a:endParaRPr lang="ru-RU" sz="9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31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Рисунок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9144000" cy="68580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9613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6" descr="Рисунок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6567" y="0"/>
            <a:ext cx="9342967" cy="7007225"/>
          </a:xfrm>
          <a:prstGeom prst="rect">
            <a:avLst/>
          </a:prstGeom>
        </p:spPr>
      </p:pic>
      <p:pic>
        <p:nvPicPr>
          <p:cNvPr id="70" name="Picture 2" descr="C:\Users\Lenovo\Desktop\photo_oseni_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16" y="-27384"/>
            <a:ext cx="944577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35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stro.uni-altai.ru/~aw/blog/wp-upload/2011/03/13.jpg"/>
          <p:cNvPicPr>
            <a:picLocks noChangeAspect="1" noChangeArrowheads="1"/>
          </p:cNvPicPr>
          <p:nvPr/>
        </p:nvPicPr>
        <p:blipFill rotWithShape="1">
          <a:blip r:embed="rId2" cstate="print"/>
          <a:srcRect l="25142" t="2895" r="28188" b="4210"/>
          <a:stretch/>
        </p:blipFill>
        <p:spPr bwMode="auto">
          <a:xfrm>
            <a:off x="179512" y="867820"/>
            <a:ext cx="1944216" cy="56939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5013176"/>
            <a:ext cx="14093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-32</a:t>
            </a:r>
            <a:endParaRPr lang="ru-RU" sz="6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000108"/>
            <a:ext cx="158115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076056" y="3714792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ru-RU" sz="6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928670"/>
            <a:ext cx="15335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049741" y="3260747"/>
            <a:ext cx="112723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</a:t>
            </a:r>
            <a:endParaRPr lang="ru-RU" sz="6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6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" t="39171" r="3125" b="43098"/>
          <a:stretch>
            <a:fillRect/>
          </a:stretch>
        </p:blipFill>
        <p:spPr bwMode="auto">
          <a:xfrm>
            <a:off x="8990" y="1802034"/>
            <a:ext cx="8748712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80" y="4012237"/>
            <a:ext cx="21259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длина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ruletk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3573016"/>
            <a:ext cx="3350756" cy="290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3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82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4273" y="1772816"/>
            <a:ext cx="5184576" cy="38884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08104" y="4005064"/>
            <a:ext cx="21162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84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4" t="7834" r="5486" b="34221"/>
          <a:stretch/>
        </p:blipFill>
        <p:spPr bwMode="auto">
          <a:xfrm rot="20622111">
            <a:off x="264197" y="1011030"/>
            <a:ext cx="7962773" cy="189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3713256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температура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88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404</TotalTime>
  <Words>277</Words>
  <Application>Microsoft Office PowerPoint</Application>
  <PresentationFormat>Экран (4:3)</PresentationFormat>
  <Paragraphs>96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Математический диктант</vt:lpstr>
      <vt:lpstr>Проверим!</vt:lpstr>
      <vt:lpstr>Натуральные числа, противоположные им числа и нуль называют 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Изменение величин</vt:lpstr>
      <vt:lpstr>Презентация PowerPoint</vt:lpstr>
      <vt:lpstr>Презентация PowerPoint</vt:lpstr>
      <vt:lpstr>А(-2)→В(4)</vt:lpstr>
      <vt:lpstr>Прочитайте показание термометра</vt:lpstr>
      <vt:lpstr>Поработаем с учебником</vt:lpstr>
      <vt:lpstr>Физкультминутка </vt:lpstr>
      <vt:lpstr>Домашнее задание</vt:lpstr>
      <vt:lpstr>Самостоятельная работа</vt:lpstr>
      <vt:lpstr>Проверим!</vt:lpstr>
      <vt:lpstr>У нас всё получилось! Спасибо за сотрудничество!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Изменение величин</dc:title>
  <dc:creator>Lenovo</dc:creator>
  <cp:lastModifiedBy>Lenovo</cp:lastModifiedBy>
  <cp:revision>32</cp:revision>
  <dcterms:created xsi:type="dcterms:W3CDTF">2018-02-12T09:23:28Z</dcterms:created>
  <dcterms:modified xsi:type="dcterms:W3CDTF">2020-09-28T08:40:56Z</dcterms:modified>
</cp:coreProperties>
</file>