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5" r:id="rId14"/>
    <p:sldId id="271" r:id="rId15"/>
    <p:sldId id="276" r:id="rId16"/>
    <p:sldId id="277" r:id="rId17"/>
    <p:sldId id="278" r:id="rId18"/>
    <p:sldId id="279" r:id="rId19"/>
    <p:sldId id="280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339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59C9F8-6598-4CA8-A503-FD673B5F9E14}" type="doc">
      <dgm:prSet loTypeId="urn:microsoft.com/office/officeart/2005/8/layout/p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B5F9A4BE-70D3-4ECA-B64A-4B9D270B24E2}">
      <dgm:prSet phldrT="[Текст]"/>
      <dgm:spPr/>
      <dgm:t>
        <a:bodyPr/>
        <a:lstStyle/>
        <a:p>
          <a:r>
            <a:rPr lang="ru-RU" dirty="0" smtClean="0"/>
            <a:t>Сухопутные войска</a:t>
          </a:r>
          <a:endParaRPr lang="ru-RU" dirty="0"/>
        </a:p>
      </dgm:t>
    </dgm:pt>
    <dgm:pt modelId="{96789493-AF42-4000-8163-68016515464B}" type="parTrans" cxnId="{365A435D-DDDE-4FDE-8F71-AF14894A3FF7}">
      <dgm:prSet/>
      <dgm:spPr/>
      <dgm:t>
        <a:bodyPr/>
        <a:lstStyle/>
        <a:p>
          <a:endParaRPr lang="ru-RU"/>
        </a:p>
      </dgm:t>
    </dgm:pt>
    <dgm:pt modelId="{10709F36-44A2-48E2-9520-D29C8E43B142}" type="sibTrans" cxnId="{365A435D-DDDE-4FDE-8F71-AF14894A3FF7}">
      <dgm:prSet/>
      <dgm:spPr/>
      <dgm:t>
        <a:bodyPr/>
        <a:lstStyle/>
        <a:p>
          <a:endParaRPr lang="ru-RU"/>
        </a:p>
      </dgm:t>
    </dgm:pt>
    <dgm:pt modelId="{0D52DEED-9DC7-4F23-89FF-AEA28A8F8AC9}">
      <dgm:prSet phldrT="[Текст]"/>
      <dgm:spPr/>
      <dgm:t>
        <a:bodyPr/>
        <a:lstStyle/>
        <a:p>
          <a:r>
            <a:rPr lang="ru-RU" dirty="0" smtClean="0"/>
            <a:t>Военно-воздушные войска</a:t>
          </a:r>
          <a:endParaRPr lang="ru-RU" dirty="0"/>
        </a:p>
      </dgm:t>
    </dgm:pt>
    <dgm:pt modelId="{02C7D00C-DA8C-48D1-B2F8-A464BFCBBB17}" type="parTrans" cxnId="{A06C0EFB-C843-4DAE-9717-9485FC2D8312}">
      <dgm:prSet/>
      <dgm:spPr/>
      <dgm:t>
        <a:bodyPr/>
        <a:lstStyle/>
        <a:p>
          <a:endParaRPr lang="ru-RU"/>
        </a:p>
      </dgm:t>
    </dgm:pt>
    <dgm:pt modelId="{BCEF796C-2C7B-49CC-8E99-DA1EDC6E9B9E}" type="sibTrans" cxnId="{A06C0EFB-C843-4DAE-9717-9485FC2D8312}">
      <dgm:prSet/>
      <dgm:spPr/>
      <dgm:t>
        <a:bodyPr/>
        <a:lstStyle/>
        <a:p>
          <a:endParaRPr lang="ru-RU"/>
        </a:p>
      </dgm:t>
    </dgm:pt>
    <dgm:pt modelId="{5052ED16-CBCA-4274-844B-918AB6E6B8EA}">
      <dgm:prSet phldrT="[Текст]"/>
      <dgm:spPr/>
      <dgm:t>
        <a:bodyPr/>
        <a:lstStyle/>
        <a:p>
          <a:r>
            <a:rPr lang="ru-RU" dirty="0" smtClean="0"/>
            <a:t>Военно-морской флот</a:t>
          </a:r>
          <a:endParaRPr lang="ru-RU" dirty="0"/>
        </a:p>
      </dgm:t>
    </dgm:pt>
    <dgm:pt modelId="{4D3D053A-80F7-466F-A903-F8AAE928719C}" type="parTrans" cxnId="{BAE978B1-D1EF-45B8-8100-B00539E0D780}">
      <dgm:prSet/>
      <dgm:spPr/>
      <dgm:t>
        <a:bodyPr/>
        <a:lstStyle/>
        <a:p>
          <a:endParaRPr lang="ru-RU"/>
        </a:p>
      </dgm:t>
    </dgm:pt>
    <dgm:pt modelId="{96F527FD-9307-44F1-9720-7391388FDA99}" type="sibTrans" cxnId="{BAE978B1-D1EF-45B8-8100-B00539E0D780}">
      <dgm:prSet/>
      <dgm:spPr/>
      <dgm:t>
        <a:bodyPr/>
        <a:lstStyle/>
        <a:p>
          <a:endParaRPr lang="ru-RU"/>
        </a:p>
      </dgm:t>
    </dgm:pt>
    <dgm:pt modelId="{91E3ACEC-D6F2-40B0-BDC1-2FFEEF1A1882}" type="pres">
      <dgm:prSet presAssocID="{D459C9F8-6598-4CA8-A503-FD673B5F9E1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3B49BA-E142-4229-A2CD-059CEA50597C}" type="pres">
      <dgm:prSet presAssocID="{B5F9A4BE-70D3-4ECA-B64A-4B9D270B24E2}" presName="compNode" presStyleCnt="0"/>
      <dgm:spPr/>
    </dgm:pt>
    <dgm:pt modelId="{EBC76F55-6642-4D54-A8B5-20AA80B7F97A}" type="pres">
      <dgm:prSet presAssocID="{B5F9A4BE-70D3-4ECA-B64A-4B9D270B24E2}" presName="pictRect" presStyleLbl="node1" presStyleIdx="0" presStyleCnt="3" custLinFactNeighborX="2336" custLinFactNeighborY="64727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76200">
          <a:solidFill>
            <a:schemeClr val="bg1"/>
          </a:solidFill>
        </a:ln>
      </dgm:spPr>
    </dgm:pt>
    <dgm:pt modelId="{CA7B11D2-4338-4956-97D7-5FCCDCC5153A}" type="pres">
      <dgm:prSet presAssocID="{B5F9A4BE-70D3-4ECA-B64A-4B9D270B24E2}" presName="textRect" presStyleLbl="revTx" presStyleIdx="0" presStyleCnt="3" custLinFactY="15698" custLinFactNeighborX="-286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7AC15F-04D0-46DD-82DD-8F573B1887EE}" type="pres">
      <dgm:prSet presAssocID="{10709F36-44A2-48E2-9520-D29C8E43B14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B7A3DC2-BE68-40B7-AC56-A4D0F7027BE1}" type="pres">
      <dgm:prSet presAssocID="{0D52DEED-9DC7-4F23-89FF-AEA28A8F8AC9}" presName="compNode" presStyleCnt="0"/>
      <dgm:spPr/>
    </dgm:pt>
    <dgm:pt modelId="{8F127D16-65CD-41E5-BE8B-6C6BB70C8D1C}" type="pres">
      <dgm:prSet presAssocID="{0D52DEED-9DC7-4F23-89FF-AEA28A8F8AC9}" presName="pictRect" presStyleLbl="node1" presStyleIdx="1" presStyleCnt="3" custLinFactNeighborX="1978" custLinFactNeighborY="-69435"/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76200">
          <a:solidFill>
            <a:schemeClr val="bg1"/>
          </a:solidFill>
        </a:ln>
      </dgm:spPr>
    </dgm:pt>
    <dgm:pt modelId="{FF8F17FC-19EE-4283-B3AF-58A9D8998A77}" type="pres">
      <dgm:prSet presAssocID="{0D52DEED-9DC7-4F23-89FF-AEA28A8F8AC9}" presName="textRect" presStyleLbl="revTx" presStyleIdx="1" presStyleCnt="3" custLinFactY="-10809" custLinFactNeighborX="758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2883AE-ACD6-4919-A75F-E6171A4F8899}" type="pres">
      <dgm:prSet presAssocID="{BCEF796C-2C7B-49CC-8E99-DA1EDC6E9B9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645C8C0-209B-408F-9653-D22C965A243C}" type="pres">
      <dgm:prSet presAssocID="{5052ED16-CBCA-4274-844B-918AB6E6B8EA}" presName="compNode" presStyleCnt="0"/>
      <dgm:spPr/>
    </dgm:pt>
    <dgm:pt modelId="{5DC0A0AE-AE84-478D-B857-CEBC096288B4}" type="pres">
      <dgm:prSet presAssocID="{5052ED16-CBCA-4274-844B-918AB6E6B8EA}" presName="pictRect" presStyleLbl="node1" presStyleIdx="2" presStyleCnt="3" custLinFactNeighborX="1218" custLinFactNeighborY="68792"/>
      <dgm:spPr>
        <a:blipFill rotWithShape="0">
          <a:blip xmlns:r="http://schemas.openxmlformats.org/officeDocument/2006/relationships" r:embed="rId3"/>
          <a:stretch>
            <a:fillRect/>
          </a:stretch>
        </a:blipFill>
        <a:ln w="76200">
          <a:solidFill>
            <a:schemeClr val="bg1"/>
          </a:solidFill>
        </a:ln>
      </dgm:spPr>
    </dgm:pt>
    <dgm:pt modelId="{10EC4837-292C-4C59-8072-889857AEACB4}" type="pres">
      <dgm:prSet presAssocID="{5052ED16-CBCA-4274-844B-918AB6E6B8EA}" presName="textRect" presStyleLbl="revTx" presStyleIdx="2" presStyleCnt="3" custLinFactY="23248" custLinFactNeighborX="-158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5A435D-DDDE-4FDE-8F71-AF14894A3FF7}" srcId="{D459C9F8-6598-4CA8-A503-FD673B5F9E14}" destId="{B5F9A4BE-70D3-4ECA-B64A-4B9D270B24E2}" srcOrd="0" destOrd="0" parTransId="{96789493-AF42-4000-8163-68016515464B}" sibTransId="{10709F36-44A2-48E2-9520-D29C8E43B142}"/>
    <dgm:cxn modelId="{A06C0EFB-C843-4DAE-9717-9485FC2D8312}" srcId="{D459C9F8-6598-4CA8-A503-FD673B5F9E14}" destId="{0D52DEED-9DC7-4F23-89FF-AEA28A8F8AC9}" srcOrd="1" destOrd="0" parTransId="{02C7D00C-DA8C-48D1-B2F8-A464BFCBBB17}" sibTransId="{BCEF796C-2C7B-49CC-8E99-DA1EDC6E9B9E}"/>
    <dgm:cxn modelId="{462E6EBC-340C-4A56-BE83-8E1CFD3353B9}" type="presOf" srcId="{10709F36-44A2-48E2-9520-D29C8E43B142}" destId="{4E7AC15F-04D0-46DD-82DD-8F573B1887EE}" srcOrd="0" destOrd="0" presId="urn:microsoft.com/office/officeart/2005/8/layout/pList1"/>
    <dgm:cxn modelId="{15C5E16E-AF4C-4E1E-B7CD-A9560E093635}" type="presOf" srcId="{D459C9F8-6598-4CA8-A503-FD673B5F9E14}" destId="{91E3ACEC-D6F2-40B0-BDC1-2FFEEF1A1882}" srcOrd="0" destOrd="0" presId="urn:microsoft.com/office/officeart/2005/8/layout/pList1"/>
    <dgm:cxn modelId="{BAE978B1-D1EF-45B8-8100-B00539E0D780}" srcId="{D459C9F8-6598-4CA8-A503-FD673B5F9E14}" destId="{5052ED16-CBCA-4274-844B-918AB6E6B8EA}" srcOrd="2" destOrd="0" parTransId="{4D3D053A-80F7-466F-A903-F8AAE928719C}" sibTransId="{96F527FD-9307-44F1-9720-7391388FDA99}"/>
    <dgm:cxn modelId="{C9E4A66D-B286-48D3-B213-E3BADA12A143}" type="presOf" srcId="{BCEF796C-2C7B-49CC-8E99-DA1EDC6E9B9E}" destId="{482883AE-ACD6-4919-A75F-E6171A4F8899}" srcOrd="0" destOrd="0" presId="urn:microsoft.com/office/officeart/2005/8/layout/pList1"/>
    <dgm:cxn modelId="{12BF1AC1-916C-4B8D-B184-885320ED1931}" type="presOf" srcId="{B5F9A4BE-70D3-4ECA-B64A-4B9D270B24E2}" destId="{CA7B11D2-4338-4956-97D7-5FCCDCC5153A}" srcOrd="0" destOrd="0" presId="urn:microsoft.com/office/officeart/2005/8/layout/pList1"/>
    <dgm:cxn modelId="{060398C7-E7BA-4B0B-9E67-389CD902C822}" type="presOf" srcId="{5052ED16-CBCA-4274-844B-918AB6E6B8EA}" destId="{10EC4837-292C-4C59-8072-889857AEACB4}" srcOrd="0" destOrd="0" presId="urn:microsoft.com/office/officeart/2005/8/layout/pList1"/>
    <dgm:cxn modelId="{C87B584B-B692-4C6A-8DAD-A4A571CADD91}" type="presOf" srcId="{0D52DEED-9DC7-4F23-89FF-AEA28A8F8AC9}" destId="{FF8F17FC-19EE-4283-B3AF-58A9D8998A77}" srcOrd="0" destOrd="0" presId="urn:microsoft.com/office/officeart/2005/8/layout/pList1"/>
    <dgm:cxn modelId="{FDC932EC-1998-4457-A18F-E50E04210558}" type="presParOf" srcId="{91E3ACEC-D6F2-40B0-BDC1-2FFEEF1A1882}" destId="{EB3B49BA-E142-4229-A2CD-059CEA50597C}" srcOrd="0" destOrd="0" presId="urn:microsoft.com/office/officeart/2005/8/layout/pList1"/>
    <dgm:cxn modelId="{D91173FA-0B66-4D90-BB74-BDC78E2843F2}" type="presParOf" srcId="{EB3B49BA-E142-4229-A2CD-059CEA50597C}" destId="{EBC76F55-6642-4D54-A8B5-20AA80B7F97A}" srcOrd="0" destOrd="0" presId="urn:microsoft.com/office/officeart/2005/8/layout/pList1"/>
    <dgm:cxn modelId="{AC141E38-173D-4992-9E5B-C265117747B9}" type="presParOf" srcId="{EB3B49BA-E142-4229-A2CD-059CEA50597C}" destId="{CA7B11D2-4338-4956-97D7-5FCCDCC5153A}" srcOrd="1" destOrd="0" presId="urn:microsoft.com/office/officeart/2005/8/layout/pList1"/>
    <dgm:cxn modelId="{9D4D5A54-31D5-4AD6-8488-AEF9E416BD56}" type="presParOf" srcId="{91E3ACEC-D6F2-40B0-BDC1-2FFEEF1A1882}" destId="{4E7AC15F-04D0-46DD-82DD-8F573B1887EE}" srcOrd="1" destOrd="0" presId="urn:microsoft.com/office/officeart/2005/8/layout/pList1"/>
    <dgm:cxn modelId="{9783F934-E753-4A2F-AB4D-97AABA583973}" type="presParOf" srcId="{91E3ACEC-D6F2-40B0-BDC1-2FFEEF1A1882}" destId="{0B7A3DC2-BE68-40B7-AC56-A4D0F7027BE1}" srcOrd="2" destOrd="0" presId="urn:microsoft.com/office/officeart/2005/8/layout/pList1"/>
    <dgm:cxn modelId="{374C905F-46D6-4D5E-A9D7-ACEA5E4D1989}" type="presParOf" srcId="{0B7A3DC2-BE68-40B7-AC56-A4D0F7027BE1}" destId="{8F127D16-65CD-41E5-BE8B-6C6BB70C8D1C}" srcOrd="0" destOrd="0" presId="urn:microsoft.com/office/officeart/2005/8/layout/pList1"/>
    <dgm:cxn modelId="{989BA185-B306-43A3-887B-EA12992441D7}" type="presParOf" srcId="{0B7A3DC2-BE68-40B7-AC56-A4D0F7027BE1}" destId="{FF8F17FC-19EE-4283-B3AF-58A9D8998A77}" srcOrd="1" destOrd="0" presId="urn:microsoft.com/office/officeart/2005/8/layout/pList1"/>
    <dgm:cxn modelId="{309C74BA-1306-42B5-A657-0ABA77FBD866}" type="presParOf" srcId="{91E3ACEC-D6F2-40B0-BDC1-2FFEEF1A1882}" destId="{482883AE-ACD6-4919-A75F-E6171A4F8899}" srcOrd="3" destOrd="0" presId="urn:microsoft.com/office/officeart/2005/8/layout/pList1"/>
    <dgm:cxn modelId="{5922F054-871B-439C-B39C-2048B07F8C04}" type="presParOf" srcId="{91E3ACEC-D6F2-40B0-BDC1-2FFEEF1A1882}" destId="{A645C8C0-209B-408F-9653-D22C965A243C}" srcOrd="4" destOrd="0" presId="urn:microsoft.com/office/officeart/2005/8/layout/pList1"/>
    <dgm:cxn modelId="{C4F841BD-D81C-409B-A903-90D35B04DAC0}" type="presParOf" srcId="{A645C8C0-209B-408F-9653-D22C965A243C}" destId="{5DC0A0AE-AE84-478D-B857-CEBC096288B4}" srcOrd="0" destOrd="0" presId="urn:microsoft.com/office/officeart/2005/8/layout/pList1"/>
    <dgm:cxn modelId="{5F3ECD97-6487-45DB-97B4-C0E4B84EA032}" type="presParOf" srcId="{A645C8C0-209B-408F-9653-D22C965A243C}" destId="{10EC4837-292C-4C59-8072-889857AEACB4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C76F55-6642-4D54-A8B5-20AA80B7F97A}">
      <dsp:nvSpPr>
        <dsp:cNvPr id="0" name=""/>
        <dsp:cNvSpPr/>
      </dsp:nvSpPr>
      <dsp:spPr>
        <a:xfrm>
          <a:off x="61671" y="2448280"/>
          <a:ext cx="2570669" cy="177119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762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7B11D2-4338-4956-97D7-5FCCDCC5153A}">
      <dsp:nvSpPr>
        <dsp:cNvPr id="0" name=""/>
        <dsp:cNvSpPr/>
      </dsp:nvSpPr>
      <dsp:spPr>
        <a:xfrm>
          <a:off x="0" y="4176465"/>
          <a:ext cx="2570669" cy="953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Сухопутные войска</a:t>
          </a:r>
          <a:endParaRPr lang="ru-RU" sz="2200" kern="1200" dirty="0"/>
        </a:p>
      </dsp:txBody>
      <dsp:txXfrm>
        <a:off x="0" y="4176465"/>
        <a:ext cx="2570669" cy="953718"/>
      </dsp:txXfrm>
    </dsp:sp>
    <dsp:sp modelId="{8F127D16-65CD-41E5-BE8B-6C6BB70C8D1C}">
      <dsp:nvSpPr>
        <dsp:cNvPr id="0" name=""/>
        <dsp:cNvSpPr/>
      </dsp:nvSpPr>
      <dsp:spPr>
        <a:xfrm>
          <a:off x="2880312" y="72014"/>
          <a:ext cx="2570669" cy="1771191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762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8F17FC-19EE-4283-B3AF-58A9D8998A77}">
      <dsp:nvSpPr>
        <dsp:cNvPr id="0" name=""/>
        <dsp:cNvSpPr/>
      </dsp:nvSpPr>
      <dsp:spPr>
        <a:xfrm>
          <a:off x="3024347" y="2016226"/>
          <a:ext cx="2570669" cy="953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Военно-воздушные войска</a:t>
          </a:r>
          <a:endParaRPr lang="ru-RU" sz="2200" kern="1200" dirty="0"/>
        </a:p>
      </dsp:txBody>
      <dsp:txXfrm>
        <a:off x="3024347" y="2016226"/>
        <a:ext cx="2570669" cy="953718"/>
      </dsp:txXfrm>
    </dsp:sp>
    <dsp:sp modelId="{5DC0A0AE-AE84-478D-B857-CEBC096288B4}">
      <dsp:nvSpPr>
        <dsp:cNvPr id="0" name=""/>
        <dsp:cNvSpPr/>
      </dsp:nvSpPr>
      <dsp:spPr>
        <a:xfrm>
          <a:off x="5658930" y="2520279"/>
          <a:ext cx="2570669" cy="1771191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762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EC4837-292C-4C59-8072-889857AEACB4}">
      <dsp:nvSpPr>
        <dsp:cNvPr id="0" name=""/>
        <dsp:cNvSpPr/>
      </dsp:nvSpPr>
      <dsp:spPr>
        <a:xfrm>
          <a:off x="5616616" y="4248471"/>
          <a:ext cx="2570669" cy="953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Военно-морской флот</a:t>
          </a:r>
          <a:endParaRPr lang="ru-RU" sz="2200" kern="1200" dirty="0"/>
        </a:p>
      </dsp:txBody>
      <dsp:txXfrm>
        <a:off x="5616616" y="4248471"/>
        <a:ext cx="2570669" cy="953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9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D65ED-0825-401B-9D73-CA1D0585B1DF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D7369-F4CA-4DC0-BF28-299E23005B3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bg2"/>
                </a:solidFill>
              </a:rPr>
              <a:t>День </a:t>
            </a:r>
            <a:r>
              <a:rPr lang="ru-RU" sz="7200" b="1" dirty="0">
                <a:solidFill>
                  <a:schemeClr val="bg2"/>
                </a:solidFill>
              </a:rPr>
              <a:t>З</a:t>
            </a:r>
            <a:r>
              <a:rPr lang="ru-RU" sz="7200" b="1" dirty="0" smtClean="0">
                <a:solidFill>
                  <a:schemeClr val="bg2"/>
                </a:solidFill>
              </a:rPr>
              <a:t>ащитника Отечества</a:t>
            </a:r>
            <a:endParaRPr lang="ru-RU" sz="7200" b="1" dirty="0">
              <a:solidFill>
                <a:schemeClr val="bg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3312525"/>
            <a:ext cx="5588429" cy="3570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Специальные рода войск: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Воздушно-десантные войска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b9fe41ebec13928677d1dedd37527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7534235" cy="4968552"/>
          </a:xfr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Специальные рода войск: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Пограничные войска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70px-RIAN_archive_483148_Border_Guards_ready_for_patro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484784"/>
            <a:ext cx="4305873" cy="4925144"/>
          </a:xfr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4008" y="967290"/>
            <a:ext cx="36004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Танкист 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1345671882_6b15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18380" y="2348880"/>
            <a:ext cx="5636664" cy="422749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9" y="296652"/>
            <a:ext cx="3269271" cy="2484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32040" y="1268760"/>
            <a:ext cx="36004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Артиллерист 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main10990380_67264f79cbdf7b00f64dd8964b80d3a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3555855" cy="216024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364" y="2636912"/>
            <a:ext cx="559563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0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9260" y="289113"/>
            <a:ext cx="2736304" cy="1127352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Лётчик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new_russian_army_uniform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384439"/>
            <a:ext cx="3898776" cy="5277607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6632"/>
            <a:ext cx="4351115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1914224"/>
            <a:ext cx="3595228" cy="11273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Пулемётчик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70902"/>
            <a:ext cx="3672407" cy="24206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240" y="3041576"/>
            <a:ext cx="6106279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9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8267" y="2118447"/>
            <a:ext cx="3595228" cy="11273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Разведчик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7935"/>
            <a:ext cx="4248472" cy="31863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457" y="3244289"/>
            <a:ext cx="514833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59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024343"/>
            <a:ext cx="3595228" cy="11273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Пограничник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39"/>
            <a:ext cx="4212470" cy="2808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137925"/>
            <a:ext cx="5580112" cy="372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9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1916832"/>
            <a:ext cx="3595228" cy="11273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Подводник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20" y="116632"/>
            <a:ext cx="4335344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918734"/>
            <a:ext cx="5754216" cy="383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3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1650471"/>
            <a:ext cx="3595228" cy="11273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Парашютист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(Десантник)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1b9fe41ebec13928677d1dedd37527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405" y="116632"/>
            <a:ext cx="3958666" cy="252028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852" y="2865197"/>
            <a:ext cx="5946667" cy="396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6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Виды войск</a:t>
            </a:r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6754988"/>
              </p:ext>
            </p:extLst>
          </p:nvPr>
        </p:nvGraphicFramePr>
        <p:xfrm>
          <a:off x="395536" y="1196752"/>
          <a:ext cx="82296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4668" y="874784"/>
            <a:ext cx="3322712" cy="122899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Связист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50-330x4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3507" y="2132856"/>
            <a:ext cx="3803873" cy="4548634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8" y="188640"/>
            <a:ext cx="4825742" cy="273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2911" y="543818"/>
            <a:ext cx="2890664" cy="1084982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Матрос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mori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1628800"/>
            <a:ext cx="3384375" cy="5058657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Рисунок 3" descr="photos_03_486_034860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32656"/>
            <a:ext cx="3816424" cy="285468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305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Отгадай, кто забыл?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furazhka-vmf-tip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4487" y="836712"/>
            <a:ext cx="3086056" cy="2160239"/>
          </a:xfrm>
          <a:prstGeom prst="rect">
            <a:avLst/>
          </a:prstGeom>
          <a:ln w="76200">
            <a:solidFill>
              <a:schemeClr val="accent3">
                <a:lumMod val="50000"/>
              </a:schemeClr>
            </a:solidFill>
          </a:ln>
        </p:spPr>
      </p:pic>
      <p:pic>
        <p:nvPicPr>
          <p:cNvPr id="6" name="Рисунок 5" descr="загруженно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514" y="4224734"/>
            <a:ext cx="3672408" cy="2373206"/>
          </a:xfrm>
          <a:prstGeom prst="rect">
            <a:avLst/>
          </a:prstGeom>
          <a:ln w="76200">
            <a:solidFill>
              <a:schemeClr val="accent3">
                <a:lumMod val="50000"/>
              </a:schemeClr>
            </a:solidFill>
          </a:ln>
        </p:spPr>
      </p:pic>
      <p:pic>
        <p:nvPicPr>
          <p:cNvPr id="7" name="Рисунок 6" descr="get_5908_elberet545.64_0_634ad_a1cccd20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8034" y="4257820"/>
            <a:ext cx="3225914" cy="2419436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94" y="836712"/>
            <a:ext cx="3384447" cy="2257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946" y="2292001"/>
            <a:ext cx="3208022" cy="2406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Мотострелковые войска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preview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124744"/>
            <a:ext cx="6351447" cy="3976006"/>
          </a:xfrm>
          <a:ln w="76200">
            <a:solidFill>
              <a:schemeClr val="bg1"/>
            </a:solidFill>
          </a:ln>
        </p:spPr>
      </p:pic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1187624" y="5157192"/>
            <a:ext cx="6264696" cy="1368152"/>
          </a:xfrm>
        </p:spPr>
        <p:txBody>
          <a:bodyPr>
            <a:normAutofit/>
          </a:bodyPr>
          <a:lstStyle/>
          <a:p>
            <a:r>
              <a:rPr lang="ru-RU" dirty="0" smtClean="0"/>
              <a:t>К какому виду войск относятся мотострелковые войска?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Танковые войска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Содержимое 6" descr="afP4ZQVPV-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124744"/>
            <a:ext cx="5856650" cy="4392488"/>
          </a:xfrm>
          <a:ln w="76200">
            <a:solidFill>
              <a:schemeClr val="bg1"/>
            </a:solidFill>
          </a:ln>
        </p:spPr>
      </p:pic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1403648" y="5589240"/>
            <a:ext cx="6444208" cy="1080119"/>
          </a:xfrm>
        </p:spPr>
        <p:txBody>
          <a:bodyPr/>
          <a:lstStyle/>
          <a:p>
            <a:r>
              <a:rPr lang="ru-RU" dirty="0" smtClean="0"/>
              <a:t>К какому виду войск относятся танковые войска?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Ракетные войска и артиллерия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sz="half" idx="2"/>
          </p:nvPr>
        </p:nvSpPr>
        <p:spPr>
          <a:xfrm>
            <a:off x="539552" y="5445224"/>
            <a:ext cx="7992888" cy="93610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 какому виду войск относятся ракетные войска и артиллерия?</a:t>
            </a:r>
            <a:endParaRPr lang="ru-RU" dirty="0"/>
          </a:p>
        </p:txBody>
      </p:sp>
      <p:pic>
        <p:nvPicPr>
          <p:cNvPr id="9" name="Рисунок 8" descr="main10990380_67264f79cbdf7b00f64dd8964b80d3a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2204864"/>
            <a:ext cx="5184576" cy="305670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8" name="Содержимое 7" descr="calend11_2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268760"/>
            <a:ext cx="3657600" cy="2743200"/>
          </a:xfr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Войска связи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50-330x44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268760"/>
            <a:ext cx="3143250" cy="3317503"/>
          </a:xfrm>
          <a:ln w="76200">
            <a:solidFill>
              <a:schemeClr val="bg1"/>
            </a:solidFill>
          </a:ln>
        </p:spPr>
      </p:pic>
      <p:pic>
        <p:nvPicPr>
          <p:cNvPr id="6" name="Содержимое 5" descr="197_2323а3223а3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779912" y="1268760"/>
            <a:ext cx="4906888" cy="2758426"/>
          </a:xfrm>
          <a:ln w="76200">
            <a:solidFill>
              <a:schemeClr val="bg1"/>
            </a:solidFill>
          </a:ln>
        </p:spPr>
      </p:pic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457763" y="5157192"/>
            <a:ext cx="8568952" cy="1071810"/>
          </a:xfrm>
        </p:spPr>
        <p:txBody>
          <a:bodyPr>
            <a:normAutofit/>
          </a:bodyPr>
          <a:lstStyle/>
          <a:p>
            <a:r>
              <a:rPr lang="ru-RU" dirty="0" smtClean="0"/>
              <a:t>К какому виду войск относятся войска связи?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Военная авиация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voennaya_aviaci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3356992"/>
            <a:ext cx="4890913" cy="3110984"/>
          </a:xfrm>
          <a:prstGeom prst="rect">
            <a:avLst/>
          </a:prstGeom>
          <a:ln w="76200">
            <a:solidFill>
              <a:schemeClr val="accent3">
                <a:lumMod val="50000"/>
              </a:schemeClr>
            </a:solidFill>
          </a:ln>
        </p:spPr>
      </p:pic>
      <p:pic>
        <p:nvPicPr>
          <p:cNvPr id="7" name="Содержимое 6" descr="1353922372_su-3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1" y="1124745"/>
            <a:ext cx="4392488" cy="3294366"/>
          </a:xfrm>
          <a:ln w="76200">
            <a:solidFill>
              <a:schemeClr val="bg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79512" y="4869160"/>
            <a:ext cx="38164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 какому виду войск относится военная авиация?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Надводные силы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photos_03_486_034860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268760"/>
            <a:ext cx="6050753" cy="4525963"/>
          </a:xfrm>
          <a:ln w="76200"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971600" y="5949280"/>
            <a:ext cx="7701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 какому виду войск относятся надводные силы?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Подводные силы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7253501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417638"/>
            <a:ext cx="7620000" cy="4318000"/>
          </a:xfrm>
          <a:ln w="76200"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51520" y="5805264"/>
            <a:ext cx="874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 какому виду войск относятся подводные силы?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108</Words>
  <Application>Microsoft Office PowerPoint</Application>
  <PresentationFormat>Экран (4:3)</PresentationFormat>
  <Paragraphs>32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Calibri</vt:lpstr>
      <vt:lpstr>Тема Office</vt:lpstr>
      <vt:lpstr>День Защитника Отечества</vt:lpstr>
      <vt:lpstr>Виды войск</vt:lpstr>
      <vt:lpstr>Мотострелковые войска</vt:lpstr>
      <vt:lpstr>Танковые войска</vt:lpstr>
      <vt:lpstr>Ракетные войска и артиллерия</vt:lpstr>
      <vt:lpstr>Войска связи</vt:lpstr>
      <vt:lpstr>Военная авиация</vt:lpstr>
      <vt:lpstr>Надводные силы</vt:lpstr>
      <vt:lpstr>Подводные силы</vt:lpstr>
      <vt:lpstr>Специальные рода войск:  Воздушно-десантные войска</vt:lpstr>
      <vt:lpstr>Специальные рода войск: Пограничные войска</vt:lpstr>
      <vt:lpstr>Танкист  </vt:lpstr>
      <vt:lpstr>Артиллерист  </vt:lpstr>
      <vt:lpstr>Лётчик</vt:lpstr>
      <vt:lpstr>Пулемётчик</vt:lpstr>
      <vt:lpstr>Разведчик</vt:lpstr>
      <vt:lpstr>Пограничник</vt:lpstr>
      <vt:lpstr>Подводник</vt:lpstr>
      <vt:lpstr>Парашютист  (Десантник)</vt:lpstr>
      <vt:lpstr>Связист </vt:lpstr>
      <vt:lpstr>Матрос</vt:lpstr>
      <vt:lpstr>Отгадай, кто забыл?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дню защитника Отечества.</dc:title>
  <dc:creator>Windows User</dc:creator>
  <cp:lastModifiedBy>Пользователь</cp:lastModifiedBy>
  <cp:revision>15</cp:revision>
  <dcterms:created xsi:type="dcterms:W3CDTF">2014-02-18T16:01:36Z</dcterms:created>
  <dcterms:modified xsi:type="dcterms:W3CDTF">2021-02-16T09:54:03Z</dcterms:modified>
</cp:coreProperties>
</file>