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4"/>
  </p:handoutMasterIdLst>
  <p:sldIdLst>
    <p:sldId id="256" r:id="rId2"/>
    <p:sldId id="257" r:id="rId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16" autoAdjust="0"/>
  </p:normalViewPr>
  <p:slideViewPr>
    <p:cSldViewPr>
      <p:cViewPr varScale="1">
        <p:scale>
          <a:sx n="54" d="100"/>
          <a:sy n="54" d="100"/>
        </p:scale>
        <p:origin x="144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4696A2-6D98-4989-893B-8BB2C1FD903A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64247-3681-41F0-8473-7636ECB874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998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B3493FC-2923-4433-87BD-83E9D8F5C41E}" type="datetimeFigureOut">
              <a:rPr lang="ru-RU" smtClean="0"/>
              <a:t>20.01.2023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1C12AEA-2C54-48C0-8263-C0742EF8AD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ПРАВИЛА ДОРОЖНОГО ДВИЖЕНИЯ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8" y="2276872"/>
            <a:ext cx="2339752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39552" y="5013176"/>
            <a:ext cx="230425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</a:p>
          <a:p>
            <a:pPr algn="ctr"/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Разработала: Андреева Алёна </a:t>
            </a:r>
            <a:r>
              <a:rPr lang="ru-RU" sz="1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Владленовна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воспитатель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7135" y="825119"/>
            <a:ext cx="266429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Направо и налево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Прежде, чем выйти на дорогу, остановитесь с ребенком на расстоянии 50 см-1м от края проезжей части, обратите его внимание, что посмотреть налево и направо надо обязательно с поворотом головы. Расскажите ребенку о том, что навстречу транспорту могут ехать машины «скорой помощи», полиции, противопожарной службы..</a:t>
            </a:r>
          </a:p>
          <a:p>
            <a:endParaRPr lang="ru-RU" sz="1400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должен запомнить Переходя улицу с велосипедом, самокатом, необходимо сойти с него и вести его за руль.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1" y="470880"/>
            <a:ext cx="3001015" cy="615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Общественный транспорт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-Ожидая транспорт, стойте вместе с детьми на посадочных площадках, а при их отсутствии на тротуаре или на обочине;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-Подходите  к двери для посадки только после полной остановки;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-Не садитесь в общественный транспорт в последний момент при его отправления;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-Стоять в транспорте нужно лицом по ходу его движения, либо вполоборота;</a:t>
            </a:r>
          </a:p>
          <a:p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-При высадке всегда выходите впереди ребенка.</a:t>
            </a: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Перевозка детей  в автомобиле</a:t>
            </a:r>
          </a:p>
          <a:p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Дети до года в автолюльке;</a:t>
            </a:r>
          </a:p>
          <a:p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-Дети до семи лет в автокресле;</a:t>
            </a:r>
          </a:p>
          <a:p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Дети в возрасте от 7 до 11 лет включительно - с использованием автокресла или же ремней безопасности. </a:t>
            </a:r>
          </a:p>
          <a:p>
            <a:r>
              <a:rPr lang="ru-RU" sz="1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Дети с 12 лет автокресло не требуется</a:t>
            </a:r>
          </a:p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12-летний ребенок, при соответствующем росте, может ездить на переднем сиденье без удерживающих устройств, пристегнувшись лишь ремнями безопасностями для взрослых</a:t>
            </a:r>
            <a:r>
              <a:rPr lang="ru-RU" sz="1400" dirty="0" smtClean="0"/>
              <a:t>.</a:t>
            </a:r>
            <a:endParaRPr lang="ru-RU" sz="14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80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28" y="476672"/>
            <a:ext cx="266429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Почему ребенку сложно правильно вести себя на  дороге?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У малышей в играх машинки останавливаются  в соответствии с их желаниями, и они считают, что любое транспортное средство может мгновенно остановиться;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-Дети не в состоянии правильно определить расстояние до машины и ее скорость, и переоценивают собственные возможности, считая себя быстрыми и ловкими;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-Внимание малыша полностью сосредоточено на своих конкретных действиях, а не на происходящем вокруг;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Маленькие дети не отличают откуда идет звук, на бегу не могут останавливаться сразу и именно поэтому на сигнал опасности реагируют со значительным опозданием;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- Сектор обзора у дошкольников гораздо меньше, чем у взрослых.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88908" y="476672"/>
            <a:ext cx="272325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Учим с ребёнком правила дорожного движения</a:t>
            </a:r>
          </a:p>
          <a:p>
            <a:r>
              <a:rPr lang="ru-RU" sz="1400" i="1" dirty="0" smtClean="0"/>
              <a:t>При выходе из дома сразу обратите внимание ребенка на движение транспортных средств у подъезда и вместе посмотрите, не приближается ли к вам автомобиль, мотоцикл, велосипед; объясните ребенку, что автомобили могут неожиданно выехать из переулка, со двора дома, из гаража, с автостоянки.</a:t>
            </a:r>
          </a:p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Светофор и переход</a:t>
            </a:r>
          </a:p>
          <a:p>
            <a:r>
              <a:rPr lang="ru-RU" sz="1400" i="1" dirty="0" smtClean="0"/>
              <a:t> Гуляя с ребенком, покажите ему пешеходный переход. Объясните, почему он называется «зеброй»</a:t>
            </a:r>
          </a:p>
          <a:p>
            <a:r>
              <a:rPr lang="ru-RU" sz="1400" i="1" dirty="0" smtClean="0"/>
              <a:t>\Ребёнок должен запомнить!</a:t>
            </a:r>
          </a:p>
          <a:p>
            <a:r>
              <a:rPr lang="ru-RU" sz="1400" i="1" dirty="0" smtClean="0"/>
              <a:t>Значение сигналов и вид знака »Пешеходный переход»</a:t>
            </a:r>
          </a:p>
          <a:p>
            <a:endParaRPr lang="ru-RU" sz="1400" i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690" y="5459177"/>
            <a:ext cx="1763688" cy="12345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00192" y="353561"/>
            <a:ext cx="252028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Используйте дорогу в детский сад, магазин, поликлинику и обратно для отработки навыков: рассказывайте малышу, что происходит на дороге, какой транспорт движется мимо вас. Понаблюдайте вместе с ребенком за стоящими у края проезжей части машинами и зафиксируйте внимание на моменте, когда из-за стоящей машины внезапно появляется другая.</a:t>
            </a:r>
          </a:p>
          <a:p>
            <a:pPr algn="ctr"/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Ребенок должен запомнить!</a:t>
            </a:r>
          </a:p>
          <a:p>
            <a:pPr algn="just"/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Переходить дорогу можно только на зелёный сигнал светофора (для пешеходов) и в разрешенном месте, обозначенном знаком пешеходного перехода или «зеброй», спокойным шагом, не бегом. 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Уважаемые родители, помните, что дети берут пример с вас, соблюдайте, пожалуйста  правила дорожного движения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24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114</TotalTime>
  <Words>541</Words>
  <Application>Microsoft Office PowerPoint</Application>
  <PresentationFormat>Экран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paha</cp:lastModifiedBy>
  <cp:revision>15</cp:revision>
  <cp:lastPrinted>2023-01-20T08:32:54Z</cp:lastPrinted>
  <dcterms:created xsi:type="dcterms:W3CDTF">2023-01-18T11:08:04Z</dcterms:created>
  <dcterms:modified xsi:type="dcterms:W3CDTF">2023-01-20T08:37:36Z</dcterms:modified>
</cp:coreProperties>
</file>