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9;&#1072;&#1085;&#1103;&#1090;&#1080;&#1077;%20&#1074;&#1086;&#1076;&#1072;\58584423423234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9;&#1072;&#1085;&#1103;&#1090;&#1080;&#1077;%20&#1074;&#1086;&#1076;&#1072;\&#1069;&#1082;&#1079;&#1086;&#1090;&#1080;&#1082;%20&#1054;&#1083;&#1100;&#1075;&#1072;%20&#1051;&#1077;&#1086;&#1085;&#1090;&#1100;&#1077;&#1074;&#1072;%20-%20&#1057;&#1084;&#1077;&#1093;%20&#1042;&#1077;&#1076;&#1100;&#1084;&#1099;%20&#1053;&#1072;&#1088;&#1077;&#1079;&#1082;&#1072;,%20End%20Of%20Us1,%20&#1057;&#1090;&#1088;&#1072;&#1096;&#1080;&#1083;&#1082;&#1072;%20&#1057;&#1084;&#1077;&#1093;%20&#1042;&#1077;&#1076;&#1100;&#1084;&#1099;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79;&#1072;&#1085;&#1103;&#1090;&#1080;&#1077;%20&#1074;&#1086;&#1076;&#1072;\&#1082;&#1072;&#1087;&#1077;&#1083;&#1100;&#1082;&#1080;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9;&#1072;&#1085;&#1103;&#1090;&#1080;&#1077;%20&#1074;&#1086;&#1076;&#1072;\&#1047;&#1074;&#1091;&#1082;&#1080;%20&#1087;&#1088;&#1080;&#1088;&#1086;&#1076;&#1099;%20&#1076;&#1083;&#1103;%20&#1076;&#1077;&#1090;&#1077;&#1081;%20-%20&#1055;&#1077;&#1089;&#1085;&#1080;%20&#1083;&#1103;&#1075;&#1091;&#1096;&#1077;&#1082;%20-%2013.&#1054;&#1089;&#1077;&#1085;&#1100;.mp3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эк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5858442342323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лис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gurka-dyavolskaya-koroleva-evil-queen-figurine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2195736" y="0"/>
            <a:ext cx="5364088" cy="6858000"/>
          </a:xfrm>
        </p:spPr>
      </p:pic>
      <p:pic>
        <p:nvPicPr>
          <p:cNvPr id="6" name="Экзотик Ольга Леонтьева - Смех Ведьмы Нарезка, End Of Us1, Страшилка Смех Ведьм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9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ор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1673507181_gas-kvas-com-p-derevo-pozdnei-osenyu-risunok-dlya-detskog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капельк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675559232_gas-kvas-com-p-zhivotnie-v-osennem-lesu-risunki-16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Звуки природы для детей - Песни лягушек - 13.Осе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6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0</Words>
  <Application>Microsoft Office PowerPoint</Application>
  <PresentationFormat>Экран (4:3)</PresentationFormat>
  <Paragraphs>0</Paragraphs>
  <Slides>7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10</cp:revision>
  <dcterms:created xsi:type="dcterms:W3CDTF">2023-11-17T14:49:40Z</dcterms:created>
  <dcterms:modified xsi:type="dcterms:W3CDTF">2024-03-10T10:23:11Z</dcterms:modified>
</cp:coreProperties>
</file>