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Peace Sans" panose="020B0604020202020204" charset="-52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f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.sv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37" y="4383802"/>
            <a:ext cx="9075501" cy="5751599"/>
          </a:xfrm>
          <a:custGeom>
            <a:avLst/>
            <a:gdLst/>
            <a:ahLst/>
            <a:cxnLst/>
            <a:rect l="l" t="t" r="r" b="b"/>
            <a:pathLst>
              <a:path w="9075501" h="5751599">
                <a:moveTo>
                  <a:pt x="0" y="0"/>
                </a:moveTo>
                <a:lnTo>
                  <a:pt x="9075502" y="0"/>
                </a:lnTo>
                <a:lnTo>
                  <a:pt x="9075502" y="5751599"/>
                </a:lnTo>
                <a:lnTo>
                  <a:pt x="0" y="57515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522408">
            <a:off x="8658393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8" y="0"/>
                </a:lnTo>
                <a:lnTo>
                  <a:pt x="419198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522408">
            <a:off x="12405859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7" y="0"/>
                </a:lnTo>
                <a:lnTo>
                  <a:pt x="419197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175332" y="7486312"/>
            <a:ext cx="354042" cy="1180141"/>
          </a:xfrm>
          <a:custGeom>
            <a:avLst/>
            <a:gdLst/>
            <a:ahLst/>
            <a:cxnLst/>
            <a:rect l="l" t="t" r="r" b="b"/>
            <a:pathLst>
              <a:path w="354042" h="1180141">
                <a:moveTo>
                  <a:pt x="0" y="0"/>
                </a:moveTo>
                <a:lnTo>
                  <a:pt x="354042" y="0"/>
                </a:lnTo>
                <a:lnTo>
                  <a:pt x="354042" y="1180140"/>
                </a:lnTo>
                <a:lnTo>
                  <a:pt x="0" y="11801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734675" y="8587037"/>
            <a:ext cx="499699" cy="1342525"/>
          </a:xfrm>
          <a:custGeom>
            <a:avLst/>
            <a:gdLst/>
            <a:ahLst/>
            <a:cxnLst/>
            <a:rect l="l" t="t" r="r" b="b"/>
            <a:pathLst>
              <a:path w="499699" h="1342525">
                <a:moveTo>
                  <a:pt x="0" y="0"/>
                </a:moveTo>
                <a:lnTo>
                  <a:pt x="499699" y="0"/>
                </a:lnTo>
                <a:lnTo>
                  <a:pt x="499699" y="1342526"/>
                </a:lnTo>
                <a:lnTo>
                  <a:pt x="0" y="13425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935701" y="9258300"/>
            <a:ext cx="833305" cy="701017"/>
          </a:xfrm>
          <a:custGeom>
            <a:avLst/>
            <a:gdLst/>
            <a:ahLst/>
            <a:cxnLst/>
            <a:rect l="l" t="t" r="r" b="b"/>
            <a:pathLst>
              <a:path w="833305" h="701017">
                <a:moveTo>
                  <a:pt x="0" y="0"/>
                </a:moveTo>
                <a:lnTo>
                  <a:pt x="833304" y="0"/>
                </a:lnTo>
                <a:lnTo>
                  <a:pt x="833304" y="701017"/>
                </a:lnTo>
                <a:lnTo>
                  <a:pt x="0" y="7010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72785" y="8745867"/>
            <a:ext cx="672241" cy="1183696"/>
          </a:xfrm>
          <a:custGeom>
            <a:avLst/>
            <a:gdLst/>
            <a:ahLst/>
            <a:cxnLst/>
            <a:rect l="l" t="t" r="r" b="b"/>
            <a:pathLst>
              <a:path w="672241" h="1183696">
                <a:moveTo>
                  <a:pt x="0" y="0"/>
                </a:moveTo>
                <a:lnTo>
                  <a:pt x="672241" y="0"/>
                </a:lnTo>
                <a:lnTo>
                  <a:pt x="672241" y="1183696"/>
                </a:lnTo>
                <a:lnTo>
                  <a:pt x="0" y="11836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74995" y="231546"/>
            <a:ext cx="17538011" cy="4152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Мастер-класс </a:t>
            </a:r>
          </a:p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“Из мусорной кучки - классные штучки”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-1718840"/>
            <a:ext cx="7241576" cy="1219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60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-1460500"/>
            <a:ext cx="7086600" cy="1181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00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-1279970"/>
            <a:ext cx="7010400" cy="1158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40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-1066561"/>
            <a:ext cx="6826329" cy="1135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-1466620"/>
            <a:ext cx="7467600" cy="119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29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-859971"/>
            <a:ext cx="7022592" cy="111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62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37" y="4383802"/>
            <a:ext cx="9075501" cy="5751599"/>
          </a:xfrm>
          <a:custGeom>
            <a:avLst/>
            <a:gdLst/>
            <a:ahLst/>
            <a:cxnLst/>
            <a:rect l="l" t="t" r="r" b="b"/>
            <a:pathLst>
              <a:path w="9075501" h="5751599">
                <a:moveTo>
                  <a:pt x="0" y="0"/>
                </a:moveTo>
                <a:lnTo>
                  <a:pt x="9075502" y="0"/>
                </a:lnTo>
                <a:lnTo>
                  <a:pt x="9075502" y="5751599"/>
                </a:lnTo>
                <a:lnTo>
                  <a:pt x="0" y="57515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522408">
            <a:off x="8658393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8" y="0"/>
                </a:lnTo>
                <a:lnTo>
                  <a:pt x="419198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522408">
            <a:off x="12405859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7" y="0"/>
                </a:lnTo>
                <a:lnTo>
                  <a:pt x="419197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175332" y="7486312"/>
            <a:ext cx="354042" cy="1180141"/>
          </a:xfrm>
          <a:custGeom>
            <a:avLst/>
            <a:gdLst/>
            <a:ahLst/>
            <a:cxnLst/>
            <a:rect l="l" t="t" r="r" b="b"/>
            <a:pathLst>
              <a:path w="354042" h="1180141">
                <a:moveTo>
                  <a:pt x="0" y="0"/>
                </a:moveTo>
                <a:lnTo>
                  <a:pt x="354042" y="0"/>
                </a:lnTo>
                <a:lnTo>
                  <a:pt x="354042" y="1180140"/>
                </a:lnTo>
                <a:lnTo>
                  <a:pt x="0" y="11801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734675" y="8587037"/>
            <a:ext cx="499699" cy="1342525"/>
          </a:xfrm>
          <a:custGeom>
            <a:avLst/>
            <a:gdLst/>
            <a:ahLst/>
            <a:cxnLst/>
            <a:rect l="l" t="t" r="r" b="b"/>
            <a:pathLst>
              <a:path w="499699" h="1342525">
                <a:moveTo>
                  <a:pt x="0" y="0"/>
                </a:moveTo>
                <a:lnTo>
                  <a:pt x="499699" y="0"/>
                </a:lnTo>
                <a:lnTo>
                  <a:pt x="499699" y="1342526"/>
                </a:lnTo>
                <a:lnTo>
                  <a:pt x="0" y="13425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935701" y="9258300"/>
            <a:ext cx="833305" cy="701017"/>
          </a:xfrm>
          <a:custGeom>
            <a:avLst/>
            <a:gdLst/>
            <a:ahLst/>
            <a:cxnLst/>
            <a:rect l="l" t="t" r="r" b="b"/>
            <a:pathLst>
              <a:path w="833305" h="701017">
                <a:moveTo>
                  <a:pt x="0" y="0"/>
                </a:moveTo>
                <a:lnTo>
                  <a:pt x="833304" y="0"/>
                </a:lnTo>
                <a:lnTo>
                  <a:pt x="833304" y="701017"/>
                </a:lnTo>
                <a:lnTo>
                  <a:pt x="0" y="7010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72785" y="8745867"/>
            <a:ext cx="672241" cy="1183696"/>
          </a:xfrm>
          <a:custGeom>
            <a:avLst/>
            <a:gdLst/>
            <a:ahLst/>
            <a:cxnLst/>
            <a:rect l="l" t="t" r="r" b="b"/>
            <a:pathLst>
              <a:path w="672241" h="1183696">
                <a:moveTo>
                  <a:pt x="0" y="0"/>
                </a:moveTo>
                <a:lnTo>
                  <a:pt x="672241" y="0"/>
                </a:lnTo>
                <a:lnTo>
                  <a:pt x="672241" y="1183696"/>
                </a:lnTo>
                <a:lnTo>
                  <a:pt x="0" y="11836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74995" y="231546"/>
            <a:ext cx="17538011" cy="4152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Мастер-класс </a:t>
            </a:r>
          </a:p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“Из мусорной кучки - классные штучки”</a:t>
            </a:r>
          </a:p>
        </p:txBody>
      </p:sp>
    </p:spTree>
    <p:extLst>
      <p:ext uri="{BB962C8B-B14F-4D97-AF65-F5344CB8AC3E}">
        <p14:creationId xmlns:p14="http://schemas.microsoft.com/office/powerpoint/2010/main" val="190548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43064" y="324855"/>
            <a:ext cx="9001871" cy="9376949"/>
          </a:xfrm>
          <a:custGeom>
            <a:avLst/>
            <a:gdLst/>
            <a:ahLst/>
            <a:cxnLst/>
            <a:rect l="l" t="t" r="r" b="b"/>
            <a:pathLst>
              <a:path w="9001871" h="9376949">
                <a:moveTo>
                  <a:pt x="0" y="0"/>
                </a:moveTo>
                <a:lnTo>
                  <a:pt x="9001872" y="0"/>
                </a:lnTo>
                <a:lnTo>
                  <a:pt x="9001872" y="9376950"/>
                </a:lnTo>
                <a:lnTo>
                  <a:pt x="0" y="93769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57076" y="0"/>
            <a:ext cx="10973848" cy="9958767"/>
          </a:xfrm>
          <a:custGeom>
            <a:avLst/>
            <a:gdLst/>
            <a:ahLst/>
            <a:cxnLst/>
            <a:rect l="l" t="t" r="r" b="b"/>
            <a:pathLst>
              <a:path w="10973848" h="9958767">
                <a:moveTo>
                  <a:pt x="0" y="0"/>
                </a:moveTo>
                <a:lnTo>
                  <a:pt x="10973848" y="0"/>
                </a:lnTo>
                <a:lnTo>
                  <a:pt x="10973848" y="9958767"/>
                </a:lnTo>
                <a:lnTo>
                  <a:pt x="0" y="99587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3437" y="4383802"/>
            <a:ext cx="9075501" cy="5751599"/>
          </a:xfrm>
          <a:custGeom>
            <a:avLst/>
            <a:gdLst/>
            <a:ahLst/>
            <a:cxnLst/>
            <a:rect l="l" t="t" r="r" b="b"/>
            <a:pathLst>
              <a:path w="9075501" h="5751599">
                <a:moveTo>
                  <a:pt x="0" y="0"/>
                </a:moveTo>
                <a:lnTo>
                  <a:pt x="9075502" y="0"/>
                </a:lnTo>
                <a:lnTo>
                  <a:pt x="9075502" y="5751599"/>
                </a:lnTo>
                <a:lnTo>
                  <a:pt x="0" y="57515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522408">
            <a:off x="8658393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8" y="0"/>
                </a:lnTo>
                <a:lnTo>
                  <a:pt x="419198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5522408">
            <a:off x="12405859" y="8770551"/>
            <a:ext cx="419198" cy="537433"/>
          </a:xfrm>
          <a:custGeom>
            <a:avLst/>
            <a:gdLst/>
            <a:ahLst/>
            <a:cxnLst/>
            <a:rect l="l" t="t" r="r" b="b"/>
            <a:pathLst>
              <a:path w="419198" h="537433">
                <a:moveTo>
                  <a:pt x="0" y="0"/>
                </a:moveTo>
                <a:lnTo>
                  <a:pt x="419197" y="0"/>
                </a:lnTo>
                <a:lnTo>
                  <a:pt x="419197" y="537433"/>
                </a:lnTo>
                <a:lnTo>
                  <a:pt x="0" y="5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175332" y="7486312"/>
            <a:ext cx="354042" cy="1180141"/>
          </a:xfrm>
          <a:custGeom>
            <a:avLst/>
            <a:gdLst/>
            <a:ahLst/>
            <a:cxnLst/>
            <a:rect l="l" t="t" r="r" b="b"/>
            <a:pathLst>
              <a:path w="354042" h="1180141">
                <a:moveTo>
                  <a:pt x="0" y="0"/>
                </a:moveTo>
                <a:lnTo>
                  <a:pt x="354042" y="0"/>
                </a:lnTo>
                <a:lnTo>
                  <a:pt x="354042" y="1180140"/>
                </a:lnTo>
                <a:lnTo>
                  <a:pt x="0" y="11801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734675" y="8587037"/>
            <a:ext cx="499699" cy="1342525"/>
          </a:xfrm>
          <a:custGeom>
            <a:avLst/>
            <a:gdLst/>
            <a:ahLst/>
            <a:cxnLst/>
            <a:rect l="l" t="t" r="r" b="b"/>
            <a:pathLst>
              <a:path w="499699" h="1342525">
                <a:moveTo>
                  <a:pt x="0" y="0"/>
                </a:moveTo>
                <a:lnTo>
                  <a:pt x="499699" y="0"/>
                </a:lnTo>
                <a:lnTo>
                  <a:pt x="499699" y="1342526"/>
                </a:lnTo>
                <a:lnTo>
                  <a:pt x="0" y="134252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935701" y="9258300"/>
            <a:ext cx="833305" cy="701017"/>
          </a:xfrm>
          <a:custGeom>
            <a:avLst/>
            <a:gdLst/>
            <a:ahLst/>
            <a:cxnLst/>
            <a:rect l="l" t="t" r="r" b="b"/>
            <a:pathLst>
              <a:path w="833305" h="701017">
                <a:moveTo>
                  <a:pt x="0" y="0"/>
                </a:moveTo>
                <a:lnTo>
                  <a:pt x="833304" y="0"/>
                </a:lnTo>
                <a:lnTo>
                  <a:pt x="833304" y="701017"/>
                </a:lnTo>
                <a:lnTo>
                  <a:pt x="0" y="70101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672785" y="8745867"/>
            <a:ext cx="672241" cy="1183696"/>
          </a:xfrm>
          <a:custGeom>
            <a:avLst/>
            <a:gdLst/>
            <a:ahLst/>
            <a:cxnLst/>
            <a:rect l="l" t="t" r="r" b="b"/>
            <a:pathLst>
              <a:path w="672241" h="1183696">
                <a:moveTo>
                  <a:pt x="0" y="0"/>
                </a:moveTo>
                <a:lnTo>
                  <a:pt x="672241" y="0"/>
                </a:lnTo>
                <a:lnTo>
                  <a:pt x="672241" y="1183696"/>
                </a:lnTo>
                <a:lnTo>
                  <a:pt x="0" y="11836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74995" y="231546"/>
            <a:ext cx="17538011" cy="4152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Мастер-класс </a:t>
            </a:r>
          </a:p>
          <a:p>
            <a:pPr algn="ctr">
              <a:lnSpc>
                <a:spcPts val="11060"/>
              </a:lnSpc>
            </a:pPr>
            <a:r>
              <a:rPr lang="en-US" sz="7900">
                <a:solidFill>
                  <a:srgbClr val="A71F21"/>
                </a:solidFill>
                <a:latin typeface="Peace Sans"/>
                <a:ea typeface="Peace Sans"/>
                <a:cs typeface="Peace Sans"/>
                <a:sym typeface="Peace Sans"/>
              </a:rPr>
              <a:t>“Из мусорной кучки - классные штучки”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1714500"/>
            <a:ext cx="8968352" cy="121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8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-1781369"/>
            <a:ext cx="8870251" cy="12068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7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-1260281"/>
            <a:ext cx="6889242" cy="1157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65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-1007018"/>
            <a:ext cx="7010400" cy="1130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54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F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-1341605"/>
            <a:ext cx="6934200" cy="1180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67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</Words>
  <Application>Microsoft Office PowerPoint</Application>
  <PresentationFormat>Произвольный</PresentationFormat>
  <Paragraphs>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Peace Sans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“Из мусорной кучки -классные штучки”</dc:title>
  <cp:lastModifiedBy>User</cp:lastModifiedBy>
  <cp:revision>2</cp:revision>
  <dcterms:created xsi:type="dcterms:W3CDTF">2006-08-16T00:00:00Z</dcterms:created>
  <dcterms:modified xsi:type="dcterms:W3CDTF">2025-10-14T05:48:00Z</dcterms:modified>
  <dc:identifier>DAG1qe49Th4</dc:identifier>
</cp:coreProperties>
</file>