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43"/>
  </p:notesMasterIdLst>
  <p:sldIdLst>
    <p:sldId id="259" r:id="rId2"/>
    <p:sldId id="324" r:id="rId3"/>
    <p:sldId id="258" r:id="rId4"/>
    <p:sldId id="262" r:id="rId5"/>
    <p:sldId id="264" r:id="rId6"/>
    <p:sldId id="266" r:id="rId7"/>
    <p:sldId id="267" r:id="rId8"/>
    <p:sldId id="269" r:id="rId9"/>
    <p:sldId id="270" r:id="rId10"/>
    <p:sldId id="271" r:id="rId11"/>
    <p:sldId id="273" r:id="rId12"/>
    <p:sldId id="276" r:id="rId13"/>
    <p:sldId id="278" r:id="rId14"/>
    <p:sldId id="279" r:id="rId15"/>
    <p:sldId id="283" r:id="rId16"/>
    <p:sldId id="288" r:id="rId17"/>
    <p:sldId id="289" r:id="rId18"/>
    <p:sldId id="292" r:id="rId19"/>
    <p:sldId id="295" r:id="rId20"/>
    <p:sldId id="296" r:id="rId21"/>
    <p:sldId id="297" r:id="rId22"/>
    <p:sldId id="299" r:id="rId23"/>
    <p:sldId id="300" r:id="rId24"/>
    <p:sldId id="301" r:id="rId25"/>
    <p:sldId id="302" r:id="rId26"/>
    <p:sldId id="305" r:id="rId27"/>
    <p:sldId id="306" r:id="rId28"/>
    <p:sldId id="307" r:id="rId29"/>
    <p:sldId id="308" r:id="rId30"/>
    <p:sldId id="309" r:id="rId31"/>
    <p:sldId id="310" r:id="rId32"/>
    <p:sldId id="311" r:id="rId33"/>
    <p:sldId id="313" r:id="rId34"/>
    <p:sldId id="314" r:id="rId35"/>
    <p:sldId id="315" r:id="rId36"/>
    <p:sldId id="317" r:id="rId37"/>
    <p:sldId id="318" r:id="rId38"/>
    <p:sldId id="319" r:id="rId39"/>
    <p:sldId id="320" r:id="rId40"/>
    <p:sldId id="321" r:id="rId41"/>
    <p:sldId id="325" r:id="rId42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 snapVertSplitter="1" vertBarState="minimized" horzBarState="maximized">
    <p:restoredLeft sz="34615" autoAdjust="0"/>
    <p:restoredTop sz="86447" autoAdjust="0"/>
  </p:normalViewPr>
  <p:slideViewPr>
    <p:cSldViewPr>
      <p:cViewPr varScale="1">
        <p:scale>
          <a:sx n="128" d="100"/>
          <a:sy n="128" d="100"/>
        </p:scale>
        <p:origin x="-84" y="-33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3291011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24" name="Shape 2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38" name="Shape 2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45" name="Shape 2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3" name="Shape 2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Shape 307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8" name="Shape 3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Shape 31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15" name="Shape 3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Shape 335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36" name="Shape 3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Shape 356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57" name="Shape 3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Shape 363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64" name="Shape 3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Shape 370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71" name="Shape 3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Shape 38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85" name="Shape 3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Shape 391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92" name="Shape 3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Shape 39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99" name="Shape 3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Shape 405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06" name="Shape 4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Shape 42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29" name="Shape 4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Shape 435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36" name="Shape 4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Shape 44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43" name="Shape 4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Shape 449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50" name="Shape 4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Shape 456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57" name="Shape 4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Shape 463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64" name="Shape 4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Shape 470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71" name="Shape 4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Shape 48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85" name="Shape 4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Shape 491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92" name="Shape 4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Shape 49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99" name="Shape 4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Shape 51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13" name="Shape 5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Shape 519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20" name="Shape 5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Shape 526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27" name="Shape 5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Shape 533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34" name="Shape 5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Shape 540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41" name="Shape 5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9" name="Shape 1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5" name="Shape 45"/>
          <p:cNvSpPr/>
          <p:nvPr/>
        </p:nvSpPr>
        <p:spPr>
          <a:xfrm>
            <a:off x="7415211" y="0"/>
            <a:ext cx="1555750" cy="612226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6" name="Shape 46"/>
          <p:cNvSpPr/>
          <p:nvPr/>
        </p:nvSpPr>
        <p:spPr>
          <a:xfrm>
            <a:off x="8397875" y="1310183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7" name="Shape 47"/>
          <p:cNvSpPr/>
          <p:nvPr/>
        </p:nvSpPr>
        <p:spPr>
          <a:xfrm>
            <a:off x="8397875" y="1920392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8" name="Shape 48"/>
          <p:cNvSpPr/>
          <p:nvPr/>
        </p:nvSpPr>
        <p:spPr>
          <a:xfrm>
            <a:off x="7415211" y="612225"/>
            <a:ext cx="1555750" cy="610209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 advTm="10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9" name="Shape 59"/>
          <p:cNvSpPr/>
          <p:nvPr/>
        </p:nvSpPr>
        <p:spPr>
          <a:xfrm>
            <a:off x="3175" y="2614612"/>
            <a:ext cx="635000" cy="611981"/>
          </a:xfrm>
          <a:custGeom>
            <a:avLst/>
            <a:gdLst/>
            <a:ahLst/>
            <a:cxnLst/>
            <a:rect l="0" t="0" r="0" b="0"/>
            <a:pathLst>
              <a:path w="400" h="514" extrusionOk="0">
                <a:moveTo>
                  <a:pt x="2" y="0"/>
                </a:moveTo>
                <a:lnTo>
                  <a:pt x="0" y="0"/>
                </a:lnTo>
                <a:lnTo>
                  <a:pt x="0" y="514"/>
                </a:lnTo>
                <a:lnTo>
                  <a:pt x="400" y="514"/>
                </a:lnTo>
                <a:lnTo>
                  <a:pt x="2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0" name="Shape 60"/>
          <p:cNvSpPr/>
          <p:nvPr/>
        </p:nvSpPr>
        <p:spPr>
          <a:xfrm>
            <a:off x="3175" y="3226593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1" name="Shape 61"/>
          <p:cNvSpPr/>
          <p:nvPr/>
        </p:nvSpPr>
        <p:spPr>
          <a:xfrm>
            <a:off x="152400" y="4533900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2" name="Shape 62"/>
          <p:cNvSpPr/>
          <p:nvPr/>
        </p:nvSpPr>
        <p:spPr>
          <a:xfrm>
            <a:off x="152400" y="3924300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3" name="Shape 63"/>
          <p:cNvSpPr/>
          <p:nvPr/>
        </p:nvSpPr>
        <p:spPr>
          <a:xfrm>
            <a:off x="7415211" y="0"/>
            <a:ext cx="1555750" cy="612226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4" name="Shape 64"/>
          <p:cNvSpPr/>
          <p:nvPr/>
        </p:nvSpPr>
        <p:spPr>
          <a:xfrm>
            <a:off x="8397875" y="1310183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5" name="Shape 65"/>
          <p:cNvSpPr/>
          <p:nvPr/>
        </p:nvSpPr>
        <p:spPr>
          <a:xfrm>
            <a:off x="8397875" y="1920392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6" name="Shape 66"/>
          <p:cNvSpPr/>
          <p:nvPr/>
        </p:nvSpPr>
        <p:spPr>
          <a:xfrm>
            <a:off x="7415211" y="612225"/>
            <a:ext cx="1555750" cy="610209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 advTm="10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1574800" y="3320653"/>
            <a:ext cx="5486399" cy="513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  <p:sp>
        <p:nvSpPr>
          <p:cNvPr id="69" name="Shape 69"/>
          <p:cNvSpPr/>
          <p:nvPr/>
        </p:nvSpPr>
        <p:spPr>
          <a:xfrm>
            <a:off x="3175" y="2614612"/>
            <a:ext cx="635000" cy="611981"/>
          </a:xfrm>
          <a:custGeom>
            <a:avLst/>
            <a:gdLst/>
            <a:ahLst/>
            <a:cxnLst/>
            <a:rect l="0" t="0" r="0" b="0"/>
            <a:pathLst>
              <a:path w="400" h="514" extrusionOk="0">
                <a:moveTo>
                  <a:pt x="2" y="0"/>
                </a:moveTo>
                <a:lnTo>
                  <a:pt x="0" y="0"/>
                </a:lnTo>
                <a:lnTo>
                  <a:pt x="0" y="514"/>
                </a:lnTo>
                <a:lnTo>
                  <a:pt x="400" y="514"/>
                </a:lnTo>
                <a:lnTo>
                  <a:pt x="2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0" name="Shape 70"/>
          <p:cNvSpPr/>
          <p:nvPr/>
        </p:nvSpPr>
        <p:spPr>
          <a:xfrm>
            <a:off x="3175" y="3226593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1" name="Shape 71"/>
          <p:cNvSpPr/>
          <p:nvPr/>
        </p:nvSpPr>
        <p:spPr>
          <a:xfrm>
            <a:off x="152400" y="4533900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/>
          <p:nvPr/>
        </p:nvSpPr>
        <p:spPr>
          <a:xfrm>
            <a:off x="152400" y="3924300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3" name="Shape 73"/>
          <p:cNvSpPr/>
          <p:nvPr/>
        </p:nvSpPr>
        <p:spPr>
          <a:xfrm>
            <a:off x="7415211" y="0"/>
            <a:ext cx="1555750" cy="612226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4" name="Shape 74"/>
          <p:cNvSpPr/>
          <p:nvPr/>
        </p:nvSpPr>
        <p:spPr>
          <a:xfrm>
            <a:off x="8397875" y="1310183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/>
          <p:nvPr/>
        </p:nvSpPr>
        <p:spPr>
          <a:xfrm>
            <a:off x="8397875" y="1920392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6" name="Shape 76"/>
          <p:cNvSpPr/>
          <p:nvPr/>
        </p:nvSpPr>
        <p:spPr>
          <a:xfrm>
            <a:off x="7415211" y="612225"/>
            <a:ext cx="1555750" cy="610209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 advTm="10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10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963C36D-E57E-4AB0-9375-37440E65E3EB}" type="datetime1">
              <a:rPr lang="ru-RU" smtClean="0"/>
              <a:pPr/>
              <a:t>24.11.2015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DDF7EE4-49B5-48F0-81E2-98A4DDDCB0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0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890DA"/>
            </a:gs>
            <a:gs pos="100000">
              <a:schemeClr val="dk2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defRPr sz="3200">
                <a:solidFill>
                  <a:schemeClr val="lt1"/>
                </a:solidFill>
              </a:defRPr>
            </a:lvl1pPr>
            <a:lvl2pPr>
              <a:spcBef>
                <a:spcPts val="560"/>
              </a:spcBef>
              <a:buClr>
                <a:schemeClr val="lt1"/>
              </a:buClr>
              <a:buSzPct val="100000"/>
              <a:defRPr sz="2800">
                <a:solidFill>
                  <a:schemeClr val="lt1"/>
                </a:solidFill>
              </a:defRPr>
            </a:lvl2pPr>
            <a:lvl3pPr>
              <a:spcBef>
                <a:spcPts val="480"/>
              </a:spcBef>
              <a:buClr>
                <a:schemeClr val="lt1"/>
              </a:buClr>
              <a:buSzPct val="100000"/>
              <a:defRPr sz="2400">
                <a:solidFill>
                  <a:schemeClr val="lt1"/>
                </a:solidFill>
              </a:defRPr>
            </a:lvl3pPr>
            <a:lvl4pPr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4pPr>
            <a:lvl5pPr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5pPr>
            <a:lvl6pPr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6pPr>
            <a:lvl7pPr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7pPr>
            <a:lvl8pPr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8pPr>
            <a:lvl9pPr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/>
          <p:nvPr/>
        </p:nvSpPr>
        <p:spPr>
          <a:xfrm>
            <a:off x="0" y="0"/>
            <a:ext cx="3135299" cy="51434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" name="Shape 8"/>
          <p:cNvSpPr/>
          <p:nvPr/>
        </p:nvSpPr>
        <p:spPr>
          <a:xfrm>
            <a:off x="3175" y="4533900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" name="Shape 9"/>
          <p:cNvSpPr/>
          <p:nvPr/>
        </p:nvSpPr>
        <p:spPr>
          <a:xfrm>
            <a:off x="3175" y="3924300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" name="Shape 10"/>
          <p:cNvSpPr/>
          <p:nvPr/>
        </p:nvSpPr>
        <p:spPr>
          <a:xfrm>
            <a:off x="8397875" y="2017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" name="Shape 11"/>
          <p:cNvSpPr/>
          <p:nvPr/>
        </p:nvSpPr>
        <p:spPr>
          <a:xfrm>
            <a:off x="8397875" y="612225"/>
            <a:ext cx="746125" cy="607183"/>
          </a:xfrm>
          <a:custGeom>
            <a:avLst/>
            <a:gdLst/>
            <a:ahLst/>
            <a:cxnLst/>
            <a:rect l="0" t="0" r="0" b="0"/>
            <a:pathLst>
              <a:path w="470" h="602" extrusionOk="0">
                <a:moveTo>
                  <a:pt x="0" y="0"/>
                </a:moveTo>
                <a:lnTo>
                  <a:pt x="470" y="602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5" r:id="rId5"/>
  </p:sldLayoutIdLst>
  <p:transition spd="slow" advTm="10000">
    <p:fade/>
  </p:transition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slideLayout" Target="../slideLayouts/slideLayout5.xml"/><Relationship Id="rId1" Type="http://schemas.openxmlformats.org/officeDocument/2006/relationships/audio" Target="file:///G:\&#1044;&#1077;&#1085;&#1100;%20&#1084;&#1072;&#1090;&#1077;&#1088;&#1080;\&#1044;&#1077;&#1085;&#1100;%20&#1084;&#1072;&#1090;&#1077;&#1088;&#1080;\neposedy_-_mama_mp3dot.ru.mp3" TargetMode="External"/><Relationship Id="rId4" Type="http://schemas.openxmlformats.org/officeDocument/2006/relationships/image" Target="../media/image4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02" name="Shape 102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3837" y="-390475"/>
            <a:ext cx="9191200" cy="6112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86" name="Shape 1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3274" y="-23877"/>
            <a:ext cx="8777449" cy="60783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99" name="Shape 19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200" name="Shape 2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5600" y="-248150"/>
            <a:ext cx="8792799" cy="5861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20" name="Shape 22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221" name="Shape 2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2150" y="-494100"/>
            <a:ext cx="8611500" cy="6465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34" name="Shape 23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235" name="Shape 235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199" y="-600857"/>
            <a:ext cx="8229601" cy="60275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41" name="Shape 24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242" name="Shape 2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4025" y="-102874"/>
            <a:ext cx="7718784" cy="5246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69" name="Shape 26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270" name="Shape 2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64850" y="-695750"/>
            <a:ext cx="5903724" cy="8022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Shape 30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04" name="Shape 30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305" name="Shape 305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0" y="0"/>
            <a:ext cx="6857999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Shape 31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11" name="Shape 31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312" name="Shape 3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1725" y="-103920"/>
            <a:ext cx="8085075" cy="5470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Shape 33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32" name="Shape 33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333" name="Shape 333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191" y="0"/>
            <a:ext cx="7689618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Shape 35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53" name="Shape 35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354" name="Shape 354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576" y="-935525"/>
            <a:ext cx="7617899" cy="6196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0" y="160717"/>
            <a:ext cx="3643338" cy="21967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Мама! Есть ли на белом свете слово нежнее и приятнее? Добрые мамины руки, самое чуткое и заботливое сердце — оно всегда светится любовью, никогда не остается равнодушным. 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976" y="160717"/>
            <a:ext cx="3429024" cy="21967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Оно сгусток вселенского добра, мирового света. Не важно сколько тебе лет — десять или девяносто — ты всегда будешь нуждаться в заботе и теплоте маминого взгляда.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F7EE4-49B5-48F0-81E2-98A4DDDCB06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Shape 35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60" name="Shape 36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361" name="Shape 3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50575" y="-634775"/>
            <a:ext cx="7043349" cy="6655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Shape 36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67" name="Shape 36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368" name="Shape 3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12"/>
            <a:ext cx="8229599" cy="55549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Shape 38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81" name="Shape 38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382" name="Shape 382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575" y="-212375"/>
            <a:ext cx="8408325" cy="5591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Shape 38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88" name="Shape 38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389" name="Shape 389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1100" y="-490025"/>
            <a:ext cx="6447626" cy="64476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Shape 39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95" name="Shape 39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396" name="Shape 396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5699" y="-106200"/>
            <a:ext cx="7050673" cy="55665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Shape 40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02" name="Shape 40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403" name="Shape 403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75" y="0"/>
            <a:ext cx="7715251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Shape 42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24" name="Shape 42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425" name="Shape 425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962" y="0"/>
            <a:ext cx="8026075" cy="5999300"/>
          </a:xfrm>
          <a:prstGeom prst="rect">
            <a:avLst/>
          </a:prstGeom>
          <a:noFill/>
          <a:ln>
            <a:noFill/>
          </a:ln>
        </p:spPr>
      </p:pic>
      <p:sp>
        <p:nvSpPr>
          <p:cNvPr id="426" name="Shape 426"/>
          <p:cNvSpPr txBox="1"/>
          <p:nvPr/>
        </p:nvSpPr>
        <p:spPr>
          <a:xfrm rot="269313">
            <a:off x="4115357" y="459473"/>
            <a:ext cx="4343220" cy="60907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 sz="2400">
                <a:solidFill>
                  <a:srgbClr val="FF0000"/>
                </a:solidFill>
              </a:rPr>
              <a:t>У животных тоже есть мама!</a:t>
            </a:r>
          </a:p>
        </p:txBody>
      </p:sp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Shape 43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32" name="Shape 43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433" name="Shape 433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005" y="0"/>
            <a:ext cx="7661988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Shape 43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39" name="Shape 43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440" name="Shape 4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5325" y="-308612"/>
            <a:ext cx="8301475" cy="58110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Shape 44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46" name="Shape 44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447" name="Shape 447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0"/>
            <a:ext cx="8229600" cy="548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95" name="Shape 9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" y="-450059"/>
            <a:ext cx="9144000" cy="60436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Shape 45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53" name="Shape 45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454" name="Shape 454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75" y="0"/>
            <a:ext cx="7715251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Shape 45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60" name="Shape 46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461" name="Shape 461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8125" y="-151225"/>
            <a:ext cx="5992124" cy="5478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Shape 46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67" name="Shape 46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468" name="Shape 468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8925" y="-302075"/>
            <a:ext cx="5057249" cy="5737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Shape 48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81" name="Shape 48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482" name="Shape 482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662" y="-453250"/>
            <a:ext cx="8066676" cy="6050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Shape 48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88" name="Shape 48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489" name="Shape 489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625" y="-89325"/>
            <a:ext cx="7776174" cy="5832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Shape 49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95" name="Shape 49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496" name="Shape 496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-574625"/>
            <a:ext cx="8229599" cy="6172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Shape 50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09" name="Shape 50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510" name="Shape 5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4312" y="-124802"/>
            <a:ext cx="7975374" cy="53128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Shape 51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16" name="Shape 51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517" name="Shape 5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4800" y="-395500"/>
            <a:ext cx="7614599" cy="5710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Shape 52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23" name="Shape 52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524" name="Shape 524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325" y="-110025"/>
            <a:ext cx="7911625" cy="5613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Shape 52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30" name="Shape 53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531" name="Shape 531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950" y="-218424"/>
            <a:ext cx="7244200" cy="5433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23" name="Shape 1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36951" y="-106884"/>
            <a:ext cx="9217900" cy="62443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Shape 53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37" name="Shape 53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538" name="Shape 538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7700" y="-637825"/>
            <a:ext cx="5128474" cy="6419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5139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neposedy_-_mama_mp3dot.ru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42844" y="4914900"/>
            <a:ext cx="304800" cy="228600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F7EE4-49B5-48F0-81E2-98A4DDDCB06E}" type="slidenum">
              <a:rPr lang="ru-RU" smtClean="0"/>
              <a:pPr/>
              <a:t>41</a:t>
            </a:fld>
            <a:endParaRPr lang="ru-RU"/>
          </a:p>
        </p:txBody>
      </p:sp>
    </p:spTree>
  </p:cSld>
  <p:clrMapOvr>
    <a:masterClrMapping/>
  </p:clrMapOvr>
  <p:transition spd="slow" advTm="303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431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37" name="Shape 137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199" y="-708716"/>
            <a:ext cx="8229599" cy="65837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51" name="Shape 1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3450" y="-463650"/>
            <a:ext cx="8377075" cy="628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58" name="Shape 158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273" y="-403325"/>
            <a:ext cx="8297448" cy="578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72" name="Shape 1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8400" y="-210875"/>
            <a:ext cx="7366299" cy="6022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8" name="Shape 17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79" name="Shape 179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24331"/>
            <a:ext cx="9214773" cy="61461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eps">
  <a:themeElements>
    <a:clrScheme name="Custom 462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FFD80C"/>
      </a:accent1>
      <a:accent2>
        <a:srgbClr val="CD108C"/>
      </a:accent2>
      <a:accent3>
        <a:srgbClr val="0990DB"/>
      </a:accent3>
      <a:accent4>
        <a:srgbClr val="AAAAAA"/>
      </a:accent4>
      <a:accent5>
        <a:srgbClr val="C3F180"/>
      </a:accent5>
      <a:accent6>
        <a:srgbClr val="FF986D"/>
      </a:accent6>
      <a:hlink>
        <a:srgbClr val="ABABAB"/>
      </a:hlink>
      <a:folHlink>
        <a:srgbClr val="6666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69</Words>
  <Application>Microsoft Office PowerPoint</Application>
  <PresentationFormat>Экран (16:9)</PresentationFormat>
  <Paragraphs>5</Paragraphs>
  <Slides>41</Slides>
  <Notes>39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steps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 Днем Матери</dc:title>
  <cp:lastModifiedBy>User</cp:lastModifiedBy>
  <cp:revision>60</cp:revision>
  <dcterms:modified xsi:type="dcterms:W3CDTF">2015-11-24T09:46:39Z</dcterms:modified>
</cp:coreProperties>
</file>