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94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93" r:id="rId15"/>
    <p:sldId id="268" r:id="rId16"/>
    <p:sldId id="269" r:id="rId17"/>
    <p:sldId id="270" r:id="rId18"/>
    <p:sldId id="271" r:id="rId19"/>
    <p:sldId id="272" r:id="rId20"/>
    <p:sldId id="295" r:id="rId21"/>
    <p:sldId id="281" r:id="rId22"/>
    <p:sldId id="280" r:id="rId23"/>
    <p:sldId id="279" r:id="rId24"/>
    <p:sldId id="278" r:id="rId25"/>
    <p:sldId id="273" r:id="rId26"/>
    <p:sldId id="283" r:id="rId27"/>
    <p:sldId id="284" r:id="rId28"/>
    <p:sldId id="285" r:id="rId29"/>
    <p:sldId id="274" r:id="rId30"/>
    <p:sldId id="291" r:id="rId31"/>
    <p:sldId id="282" r:id="rId32"/>
    <p:sldId id="286" r:id="rId33"/>
    <p:sldId id="288" r:id="rId34"/>
    <p:sldId id="287" r:id="rId35"/>
    <p:sldId id="289" r:id="rId36"/>
    <p:sldId id="290" r:id="rId37"/>
    <p:sldId id="297" r:id="rId38"/>
    <p:sldId id="296" r:id="rId39"/>
    <p:sldId id="298" r:id="rId40"/>
  </p:sldIdLst>
  <p:sldSz cx="9144000" cy="6858000" type="screen4x3"/>
  <p:notesSz cx="7559675" cy="106918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60" d="100"/>
          <a:sy n="60" d="100"/>
        </p:scale>
        <p:origin x="-1014" y="-17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26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pull dir="l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2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25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  <p:transition spd="slow">
    <p:pull dir="l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29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30" name="PlaceHolder 5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  <p:transition spd="slow">
    <p:pull dir="l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 fontScale="76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 type="body"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 fontScale="76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 type="body"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 fontScale="76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35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 fontScale="76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36" name="PlaceHolder 6"/>
          <p:cNvSpPr>
            <a:spLocks noGrp="1"/>
          </p:cNvSpPr>
          <p:nvPr>
            <p:ph type="body"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 fontScale="76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37" name="PlaceHolder 7"/>
          <p:cNvSpPr>
            <a:spLocks noGrp="1"/>
          </p:cNvSpPr>
          <p:nvPr>
            <p:ph type="body"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 fontScale="76000"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  <p:transition spd="slow">
    <p:pull dir="l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  <p:transition spd="slow">
    <p:pull dir="l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  <p:transition spd="slow">
    <p:pull dir="l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8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  <p:transition spd="slow">
    <p:pull dir="l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</p:spTree>
  </p:cSld>
  <p:clrMapOvr>
    <a:masterClrMapping/>
  </p:clrMapOvr>
  <p:transition spd="slow">
    <p:pull dir="l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  <p:transition spd="slow">
    <p:pull dir="l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4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  <p:transition spd="slow">
    <p:pull dir="l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1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7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8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  <p:transition spd="slow">
    <p:pull dir="l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2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21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22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  <p:transition spd="slow">
    <p:pull dir="l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r>
              <a:rPr lang="ru-RU" sz="4400" b="0" strike="noStrike" spc="-1">
                <a:latin typeface="Arial"/>
              </a:rPr>
              <a:t>Для правки текста заглавия щёлкните мышью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3200" b="0" strike="noStrike" spc="-1">
                <a:latin typeface="Arial"/>
              </a:rPr>
              <a:t>Для правки структуры щёлкните мышью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800" b="0" strike="noStrike" spc="-1">
                <a:latin typeface="Arial"/>
              </a:rPr>
              <a:t>Второй уровень структуры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400" b="0" strike="noStrike" spc="-1">
                <a:latin typeface="Arial"/>
              </a:rPr>
              <a:t>Третий уровень структуры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000" b="0" strike="noStrike" spc="-1">
                <a:latin typeface="Arial"/>
              </a:rPr>
              <a:t>Четвёртый уровень структуры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latin typeface="Arial"/>
              </a:rPr>
              <a:t>Пятый уровень структуры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latin typeface="Arial"/>
              </a:rPr>
              <a:t>Шестой уровень структуры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latin typeface="Arial"/>
              </a:rPr>
              <a:t>Седьмой уровень структуры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slow">
    <p:pull dir="lu"/>
  </p:transition>
  <p:txStyles>
    <p:titleStyle/>
    <p:bodyStyle/>
    <p:otherStyle/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jpeg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7" Type="http://schemas.openxmlformats.org/officeDocument/2006/relationships/image" Target="../media/image2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jpeg"/><Relationship Id="rId3" Type="http://schemas.openxmlformats.org/officeDocument/2006/relationships/image" Target="../media/image28.gif"/><Relationship Id="rId7" Type="http://schemas.openxmlformats.org/officeDocument/2006/relationships/image" Target="../media/image3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10" Type="http://schemas.openxmlformats.org/officeDocument/2006/relationships/image" Target="../media/image35.jpeg"/><Relationship Id="rId4" Type="http://schemas.openxmlformats.org/officeDocument/2006/relationships/image" Target="../media/image29.jpeg"/><Relationship Id="rId9" Type="http://schemas.openxmlformats.org/officeDocument/2006/relationships/image" Target="../media/image34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7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5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7" Type="http://schemas.openxmlformats.org/officeDocument/2006/relationships/image" Target="../media/image5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2.jpeg"/><Relationship Id="rId5" Type="http://schemas.openxmlformats.org/officeDocument/2006/relationships/image" Target="../media/image51.jpeg"/><Relationship Id="rId4" Type="http://schemas.openxmlformats.org/officeDocument/2006/relationships/image" Target="../media/image50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6.jpeg"/><Relationship Id="rId4" Type="http://schemas.openxmlformats.org/officeDocument/2006/relationships/image" Target="../media/image55.jpe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jpeg"/><Relationship Id="rId3" Type="http://schemas.openxmlformats.org/officeDocument/2006/relationships/image" Target="../media/image57.jpeg"/><Relationship Id="rId7" Type="http://schemas.openxmlformats.org/officeDocument/2006/relationships/image" Target="../media/image6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0.jpeg"/><Relationship Id="rId5" Type="http://schemas.openxmlformats.org/officeDocument/2006/relationships/image" Target="../media/image59.jpeg"/><Relationship Id="rId4" Type="http://schemas.openxmlformats.org/officeDocument/2006/relationships/image" Target="../media/image58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5.jpeg"/><Relationship Id="rId5" Type="http://schemas.openxmlformats.org/officeDocument/2006/relationships/hyperlink" Target="http://s42.radikal.ru/i096/0809/31/506eca023ea8t.jpg" TargetMode="External"/><Relationship Id="rId4" Type="http://schemas.openxmlformats.org/officeDocument/2006/relationships/image" Target="../media/image6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8.jpeg"/><Relationship Id="rId4" Type="http://schemas.openxmlformats.org/officeDocument/2006/relationships/image" Target="../media/image67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7" Type="http://schemas.openxmlformats.org/officeDocument/2006/relationships/image" Target="../media/image7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3.jpeg"/><Relationship Id="rId5" Type="http://schemas.openxmlformats.org/officeDocument/2006/relationships/image" Target="../media/image72.jpeg"/><Relationship Id="rId4" Type="http://schemas.openxmlformats.org/officeDocument/2006/relationships/image" Target="../media/image71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8.jpeg"/><Relationship Id="rId5" Type="http://schemas.openxmlformats.org/officeDocument/2006/relationships/image" Target="../media/image77.jpeg"/><Relationship Id="rId4" Type="http://schemas.openxmlformats.org/officeDocument/2006/relationships/image" Target="../media/image76.jpe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4.jpeg"/><Relationship Id="rId3" Type="http://schemas.openxmlformats.org/officeDocument/2006/relationships/image" Target="../media/image79.jpeg"/><Relationship Id="rId7" Type="http://schemas.openxmlformats.org/officeDocument/2006/relationships/image" Target="../media/image8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2.jpeg"/><Relationship Id="rId5" Type="http://schemas.openxmlformats.org/officeDocument/2006/relationships/image" Target="../media/image81.jpeg"/><Relationship Id="rId4" Type="http://schemas.openxmlformats.org/officeDocument/2006/relationships/image" Target="../media/image80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eg"/><Relationship Id="rId7" Type="http://schemas.openxmlformats.org/officeDocument/2006/relationships/image" Target="../media/image8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8.jpeg"/><Relationship Id="rId5" Type="http://schemas.openxmlformats.org/officeDocument/2006/relationships/image" Target="../media/image87.jpeg"/><Relationship Id="rId4" Type="http://schemas.openxmlformats.org/officeDocument/2006/relationships/image" Target="../media/image86.jpe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5.jpeg"/><Relationship Id="rId3" Type="http://schemas.openxmlformats.org/officeDocument/2006/relationships/image" Target="../media/image90.jpeg"/><Relationship Id="rId7" Type="http://schemas.openxmlformats.org/officeDocument/2006/relationships/image" Target="../media/image9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3.jpeg"/><Relationship Id="rId5" Type="http://schemas.openxmlformats.org/officeDocument/2006/relationships/image" Target="../media/image92.jpeg"/><Relationship Id="rId4" Type="http://schemas.openxmlformats.org/officeDocument/2006/relationships/image" Target="../media/image91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jpeg"/><Relationship Id="rId7" Type="http://schemas.openxmlformats.org/officeDocument/2006/relationships/image" Target="../media/image10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9.jpeg"/><Relationship Id="rId5" Type="http://schemas.openxmlformats.org/officeDocument/2006/relationships/image" Target="../media/image98.jpeg"/><Relationship Id="rId4" Type="http://schemas.openxmlformats.org/officeDocument/2006/relationships/image" Target="../media/image97.jpe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6.jpeg"/><Relationship Id="rId3" Type="http://schemas.openxmlformats.org/officeDocument/2006/relationships/image" Target="../media/image101.jpeg"/><Relationship Id="rId7" Type="http://schemas.openxmlformats.org/officeDocument/2006/relationships/image" Target="../media/image10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4.jpeg"/><Relationship Id="rId11" Type="http://schemas.openxmlformats.org/officeDocument/2006/relationships/image" Target="../media/image109.jpeg"/><Relationship Id="rId5" Type="http://schemas.openxmlformats.org/officeDocument/2006/relationships/image" Target="../media/image103.jpeg"/><Relationship Id="rId10" Type="http://schemas.openxmlformats.org/officeDocument/2006/relationships/image" Target="../media/image108.jpeg"/><Relationship Id="rId4" Type="http://schemas.openxmlformats.org/officeDocument/2006/relationships/image" Target="../media/image102.png"/><Relationship Id="rId9" Type="http://schemas.openxmlformats.org/officeDocument/2006/relationships/image" Target="../media/image107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jpeg"/><Relationship Id="rId7" Type="http://schemas.openxmlformats.org/officeDocument/2006/relationships/image" Target="../media/image11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3.jpeg"/><Relationship Id="rId5" Type="http://schemas.openxmlformats.org/officeDocument/2006/relationships/image" Target="../media/image112.jpeg"/><Relationship Id="rId4" Type="http://schemas.openxmlformats.org/officeDocument/2006/relationships/image" Target="../media/image111.jpe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8.jpeg"/><Relationship Id="rId5" Type="http://schemas.openxmlformats.org/officeDocument/2006/relationships/image" Target="../media/image117.jpeg"/><Relationship Id="rId4" Type="http://schemas.openxmlformats.org/officeDocument/2006/relationships/image" Target="../media/image116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2.jpeg"/><Relationship Id="rId5" Type="http://schemas.openxmlformats.org/officeDocument/2006/relationships/image" Target="../media/image121.jpeg"/><Relationship Id="rId4" Type="http://schemas.openxmlformats.org/officeDocument/2006/relationships/image" Target="../media/image120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CustomShape 1"/>
          <p:cNvSpPr/>
          <p:nvPr/>
        </p:nvSpPr>
        <p:spPr>
          <a:xfrm>
            <a:off x="457200" y="274680"/>
            <a:ext cx="8228880" cy="1142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9" name="CustomShape 2"/>
          <p:cNvSpPr/>
          <p:nvPr/>
        </p:nvSpPr>
        <p:spPr>
          <a:xfrm>
            <a:off x="457200" y="1600200"/>
            <a:ext cx="8228880" cy="45252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40" name="Picture 2_1" descr="Picture background"/>
          <p:cNvPicPr/>
          <p:nvPr/>
        </p:nvPicPr>
        <p:blipFill>
          <a:blip r:embed="rId2"/>
          <a:stretch/>
        </p:blipFill>
        <p:spPr>
          <a:xfrm>
            <a:off x="0" y="0"/>
            <a:ext cx="9143280" cy="6857280"/>
          </a:xfrm>
          <a:prstGeom prst="rect">
            <a:avLst/>
          </a:prstGeom>
          <a:ln>
            <a:noFill/>
          </a:ln>
        </p:spPr>
      </p:pic>
      <p:sp>
        <p:nvSpPr>
          <p:cNvPr id="41" name="CustomShape 3"/>
          <p:cNvSpPr/>
          <p:nvPr/>
        </p:nvSpPr>
        <p:spPr>
          <a:xfrm>
            <a:off x="928662" y="2571744"/>
            <a:ext cx="7599751" cy="8603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5000" b="1" i="1" strike="noStrike" spc="-1" dirty="0">
                <a:solidFill>
                  <a:srgbClr val="0070C0"/>
                </a:solidFill>
                <a:latin typeface="Georgia"/>
                <a:ea typeface="DejaVu Sans"/>
              </a:rPr>
              <a:t>Разговоры о важном</a:t>
            </a:r>
            <a:endParaRPr lang="ru-RU" sz="5000" b="0" strike="noStrike" spc="-1" dirty="0">
              <a:latin typeface="Arial"/>
            </a:endParaRPr>
          </a:p>
        </p:txBody>
      </p:sp>
      <p:sp>
        <p:nvSpPr>
          <p:cNvPr id="42" name="CustomShape 4"/>
          <p:cNvSpPr/>
          <p:nvPr/>
        </p:nvSpPr>
        <p:spPr>
          <a:xfrm>
            <a:off x="155520" y="-144360"/>
            <a:ext cx="304200" cy="3042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7889" name="Rectangle 1"/>
          <p:cNvSpPr>
            <a:spLocks noChangeArrowheads="1"/>
          </p:cNvSpPr>
          <p:nvPr/>
        </p:nvSpPr>
        <p:spPr bwMode="auto">
          <a:xfrm>
            <a:off x="2643174" y="5072074"/>
            <a:ext cx="5857852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80975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Noto Serif CJK SC"/>
                <a:cs typeface="Lohit Devanagari"/>
              </a:rPr>
              <a:t>Подготовила Вишнякова О.П., </a:t>
            </a:r>
            <a:endParaRPr kumimoji="0" lang="ru-RU" altLang="zh-CN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  <a:cs typeface="Arial" pitchFamily="34" charset="0"/>
            </a:endParaRPr>
          </a:p>
          <a:p>
            <a:pPr marL="0" marR="0" lvl="0" indent="180975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Noto Serif CJK SC"/>
                <a:cs typeface="Lohit Devanagari"/>
              </a:rPr>
              <a:t>учитель начальных классов  </a:t>
            </a:r>
            <a:endParaRPr kumimoji="0" lang="ru-RU" altLang="zh-CN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  <a:cs typeface="Arial" pitchFamily="34" charset="0"/>
            </a:endParaRPr>
          </a:p>
          <a:p>
            <a:pPr marL="0" marR="0" lvl="0" indent="180975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Noto Serif CJK SC"/>
                <a:cs typeface="Lohit Devanagari"/>
              </a:rPr>
              <a:t>КОУ ВО "Павловская школа-интернат № 1 </a:t>
            </a:r>
            <a:endParaRPr kumimoji="0" lang="ru-RU" altLang="zh-CN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  <a:cs typeface="Arial" pitchFamily="34" charset="0"/>
            </a:endParaRPr>
          </a:p>
          <a:p>
            <a:pPr marL="0" marR="0" lvl="0" indent="180975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Noto Serif CJK SC"/>
                <a:cs typeface="Lohit Devanagari"/>
              </a:rPr>
              <a:t>для обучающихся с ограниченными возможностями здоровья"</a:t>
            </a:r>
            <a:endParaRPr kumimoji="0" lang="ru-RU" altLang="zh-CN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  <a:cs typeface="Arial" pitchFamily="34" charset="0"/>
            </a:endParaRPr>
          </a:p>
          <a:p>
            <a:pPr marL="0" marR="0" lvl="0" indent="180975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Noto Serif CJK SC"/>
                <a:cs typeface="Lohit Devanagari"/>
              </a:rPr>
              <a:t>24.02.2025 г</a:t>
            </a:r>
            <a:endParaRPr kumimoji="0" lang="ru-RU" altLang="zh-CN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  <a:cs typeface="Arial" pitchFamily="34" charset="0"/>
            </a:endParaRPr>
          </a:p>
        </p:txBody>
      </p:sp>
    </p:spTree>
  </p:cSld>
  <p:clrMapOvr>
    <a:masterClrMapping/>
  </p:clrMapOvr>
  <p:transition spd="slow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8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CustomShape 1"/>
          <p:cNvSpPr/>
          <p:nvPr/>
        </p:nvSpPr>
        <p:spPr>
          <a:xfrm>
            <a:off x="457200" y="274680"/>
            <a:ext cx="8228880" cy="1142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00" name="CustomShape 2"/>
          <p:cNvSpPr/>
          <p:nvPr/>
        </p:nvSpPr>
        <p:spPr>
          <a:xfrm>
            <a:off x="457200" y="1600200"/>
            <a:ext cx="8228880" cy="45252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101" name="Picture 2" descr="Picture background"/>
          <p:cNvPicPr/>
          <p:nvPr/>
        </p:nvPicPr>
        <p:blipFill>
          <a:blip r:embed="rId2"/>
          <a:stretch/>
        </p:blipFill>
        <p:spPr>
          <a:xfrm>
            <a:off x="0" y="0"/>
            <a:ext cx="9143280" cy="6857280"/>
          </a:xfrm>
          <a:prstGeom prst="rect">
            <a:avLst/>
          </a:prstGeom>
          <a:ln>
            <a:noFill/>
          </a:ln>
        </p:spPr>
      </p:pic>
      <p:pic>
        <p:nvPicPr>
          <p:cNvPr id="102" name="Picture 2" descr="https://avatars.mds.yandex.net/i?id=3db4086451eab6b62429f822a46a2e6778fef0ab8116d2a9-4841129-images-thumbs&amp;n=13"/>
          <p:cNvPicPr/>
          <p:nvPr/>
        </p:nvPicPr>
        <p:blipFill>
          <a:blip r:embed="rId3"/>
          <a:stretch/>
        </p:blipFill>
        <p:spPr>
          <a:xfrm>
            <a:off x="5553720" y="2928934"/>
            <a:ext cx="3590280" cy="3047400"/>
          </a:xfrm>
          <a:prstGeom prst="rect">
            <a:avLst/>
          </a:prstGeom>
          <a:ln>
            <a:noFill/>
          </a:ln>
        </p:spPr>
      </p:pic>
      <p:sp>
        <p:nvSpPr>
          <p:cNvPr id="103" name="CustomShape 3"/>
          <p:cNvSpPr/>
          <p:nvPr/>
        </p:nvSpPr>
        <p:spPr>
          <a:xfrm>
            <a:off x="288000" y="228960"/>
            <a:ext cx="8571960" cy="1937538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/>
            <a:r>
              <a:rPr lang="ru-RU" sz="4000" b="1" spc="-1" dirty="0" smtClean="0">
                <a:solidFill>
                  <a:srgbClr val="002060"/>
                </a:solidFill>
                <a:latin typeface="Georgia"/>
              </a:rPr>
              <a:t>Областной центр</a:t>
            </a:r>
          </a:p>
          <a:p>
            <a:pPr algn="ctr"/>
            <a:r>
              <a:rPr lang="ru-RU" sz="4000" b="1" spc="-1" dirty="0" smtClean="0">
                <a:solidFill>
                  <a:srgbClr val="002060"/>
                </a:solidFill>
                <a:latin typeface="Georgia"/>
              </a:rPr>
              <a:t>(главный город, столица</a:t>
            </a:r>
            <a:r>
              <a:rPr lang="ru-RU" sz="4000" b="1" strike="noStrike" spc="-1" dirty="0" smtClean="0">
                <a:solidFill>
                  <a:srgbClr val="002060"/>
                </a:solidFill>
                <a:latin typeface="Georgia"/>
                <a:ea typeface="DejaVu Sans"/>
              </a:rPr>
              <a:t>)</a:t>
            </a:r>
            <a:endParaRPr lang="ru-RU" sz="4000" b="0" strike="noStrike" spc="-1" dirty="0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ru-RU" sz="4000" b="1" strike="noStrike" spc="-1" dirty="0">
                <a:solidFill>
                  <a:srgbClr val="002060"/>
                </a:solidFill>
                <a:latin typeface="Georgia"/>
                <a:ea typeface="DejaVu Sans"/>
              </a:rPr>
              <a:t> Воронежской области</a:t>
            </a:r>
            <a:endParaRPr lang="ru-RU" sz="4000" b="0" strike="noStrike" spc="-1" dirty="0">
              <a:latin typeface="Arial"/>
            </a:endParaRPr>
          </a:p>
        </p:txBody>
      </p:sp>
      <p:sp>
        <p:nvSpPr>
          <p:cNvPr id="104" name="CustomShape 4"/>
          <p:cNvSpPr/>
          <p:nvPr/>
        </p:nvSpPr>
        <p:spPr>
          <a:xfrm>
            <a:off x="2714612" y="2071678"/>
            <a:ext cx="3518640" cy="8517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5000" b="1" strike="noStrike" spc="-1" dirty="0">
                <a:solidFill>
                  <a:srgbClr val="FF0000"/>
                </a:solidFill>
                <a:latin typeface="Georgia"/>
                <a:ea typeface="DejaVu Sans"/>
              </a:rPr>
              <a:t>Воронеж</a:t>
            </a:r>
            <a:endParaRPr lang="ru-RU" sz="5000" b="0" strike="noStrike" spc="-1" dirty="0">
              <a:latin typeface="Arial"/>
            </a:endParaRPr>
          </a:p>
        </p:txBody>
      </p:sp>
      <p:sp>
        <p:nvSpPr>
          <p:cNvPr id="105" name="CustomShape 5"/>
          <p:cNvSpPr/>
          <p:nvPr/>
        </p:nvSpPr>
        <p:spPr>
          <a:xfrm>
            <a:off x="792000" y="3600000"/>
            <a:ext cx="1428120" cy="4708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2500" b="1" strike="noStrike" spc="-1" dirty="0">
                <a:solidFill>
                  <a:srgbClr val="FF0000"/>
                </a:solidFill>
                <a:latin typeface="Georgia"/>
                <a:ea typeface="DejaVu Sans"/>
              </a:rPr>
              <a:t>Герб</a:t>
            </a:r>
            <a:endParaRPr lang="ru-RU" sz="2500" b="0" strike="noStrike" spc="-1" dirty="0">
              <a:latin typeface="Arial"/>
            </a:endParaRPr>
          </a:p>
        </p:txBody>
      </p:sp>
      <p:pic>
        <p:nvPicPr>
          <p:cNvPr id="106" name="Picture 2" descr="https://avatars.mds.yandex.net/i?id=8e53815bb50daff9780fde802cac7ff01ff612b2-5686316-images-thumbs&amp;n=13"/>
          <p:cNvPicPr/>
          <p:nvPr/>
        </p:nvPicPr>
        <p:blipFill>
          <a:blip r:embed="rId4"/>
          <a:stretch/>
        </p:blipFill>
        <p:spPr>
          <a:xfrm>
            <a:off x="642960" y="4071960"/>
            <a:ext cx="1588680" cy="1508400"/>
          </a:xfrm>
          <a:prstGeom prst="rect">
            <a:avLst/>
          </a:prstGeom>
          <a:ln>
            <a:noFill/>
          </a:ln>
        </p:spPr>
      </p:pic>
      <p:pic>
        <p:nvPicPr>
          <p:cNvPr id="107" name="Picture 6" descr="https://avatars.mds.yandex.net/i?id=1d85ad0a813eccb8d696f98745a03c9febfcd70c-5877464-images-thumbs&amp;n=13"/>
          <p:cNvPicPr/>
          <p:nvPr/>
        </p:nvPicPr>
        <p:blipFill>
          <a:blip r:embed="rId5"/>
          <a:stretch/>
        </p:blipFill>
        <p:spPr>
          <a:xfrm>
            <a:off x="2714612" y="2928934"/>
            <a:ext cx="3717000" cy="278532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ransition spd="slow">
    <p:pull dir="lu"/>
  </p:transition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CustomShape 1"/>
          <p:cNvSpPr/>
          <p:nvPr/>
        </p:nvSpPr>
        <p:spPr>
          <a:xfrm>
            <a:off x="457200" y="274680"/>
            <a:ext cx="8228880" cy="1142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09" name="CustomShape 2"/>
          <p:cNvSpPr/>
          <p:nvPr/>
        </p:nvSpPr>
        <p:spPr>
          <a:xfrm>
            <a:off x="457200" y="1600200"/>
            <a:ext cx="8228880" cy="45252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110" name="Picture 2" descr="Picture background"/>
          <p:cNvPicPr/>
          <p:nvPr/>
        </p:nvPicPr>
        <p:blipFill>
          <a:blip r:embed="rId2"/>
          <a:stretch/>
        </p:blipFill>
        <p:spPr>
          <a:xfrm>
            <a:off x="0" y="0"/>
            <a:ext cx="9143280" cy="6857280"/>
          </a:xfrm>
          <a:prstGeom prst="rect">
            <a:avLst/>
          </a:prstGeom>
          <a:ln>
            <a:noFill/>
          </a:ln>
        </p:spPr>
      </p:pic>
      <p:sp>
        <p:nvSpPr>
          <p:cNvPr id="111" name="CustomShape 3"/>
          <p:cNvSpPr/>
          <p:nvPr/>
        </p:nvSpPr>
        <p:spPr>
          <a:xfrm>
            <a:off x="500040" y="214200"/>
            <a:ext cx="8286120" cy="8603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5000" b="1" strike="noStrike" spc="-1" dirty="0" smtClean="0">
                <a:solidFill>
                  <a:srgbClr val="002060"/>
                </a:solidFill>
                <a:latin typeface="Georgia"/>
                <a:ea typeface="DejaVu Sans"/>
              </a:rPr>
              <a:t>Главная река - </a:t>
            </a:r>
            <a:endParaRPr lang="ru-RU" sz="5000" b="0" strike="noStrike" spc="-1" dirty="0">
              <a:latin typeface="Arial"/>
            </a:endParaRPr>
          </a:p>
        </p:txBody>
      </p:sp>
      <p:pic>
        <p:nvPicPr>
          <p:cNvPr id="112" name="Picture 2" descr="http://media.club4x4.ru/uploads/posts/1207235223_1.jpg"/>
          <p:cNvPicPr/>
          <p:nvPr/>
        </p:nvPicPr>
        <p:blipFill>
          <a:blip r:embed="rId3"/>
          <a:srcRect b="9089"/>
          <a:stretch/>
        </p:blipFill>
        <p:spPr>
          <a:xfrm>
            <a:off x="428760" y="1285920"/>
            <a:ext cx="6714360" cy="5035680"/>
          </a:xfrm>
          <a:prstGeom prst="rect">
            <a:avLst/>
          </a:prstGeom>
          <a:ln>
            <a:noFill/>
          </a:ln>
        </p:spPr>
      </p:pic>
      <p:pic>
        <p:nvPicPr>
          <p:cNvPr id="114" name="Picture 2" descr="Picture background"/>
          <p:cNvPicPr/>
          <p:nvPr/>
        </p:nvPicPr>
        <p:blipFill>
          <a:blip r:embed="rId4"/>
          <a:stretch/>
        </p:blipFill>
        <p:spPr>
          <a:xfrm>
            <a:off x="5143504" y="1214422"/>
            <a:ext cx="3732480" cy="5180760"/>
          </a:xfrm>
          <a:prstGeom prst="rect">
            <a:avLst/>
          </a:prstGeom>
          <a:ln>
            <a:noFill/>
          </a:ln>
        </p:spPr>
      </p:pic>
      <p:sp>
        <p:nvSpPr>
          <p:cNvPr id="9" name="CustomShape 3"/>
          <p:cNvSpPr/>
          <p:nvPr/>
        </p:nvSpPr>
        <p:spPr>
          <a:xfrm>
            <a:off x="5715008" y="285728"/>
            <a:ext cx="1857388" cy="8603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5000" b="1" strike="noStrike" spc="-1" dirty="0" smtClean="0">
                <a:solidFill>
                  <a:srgbClr val="FF0000"/>
                </a:solidFill>
                <a:latin typeface="Georgia"/>
                <a:ea typeface="DejaVu Sans"/>
              </a:rPr>
              <a:t>Дон</a:t>
            </a:r>
            <a:endParaRPr lang="ru-RU" sz="5000" b="0" strike="noStrike" spc="-1" dirty="0">
              <a:latin typeface="Arial"/>
            </a:endParaRPr>
          </a:p>
        </p:txBody>
      </p:sp>
    </p:spTree>
  </p:cSld>
  <p:clrMapOvr>
    <a:masterClrMapping/>
  </p:clrMapOvr>
  <p:transition spd="slow">
    <p:pull dir="lu"/>
  </p:transition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CustomShape 1"/>
          <p:cNvSpPr/>
          <p:nvPr/>
        </p:nvSpPr>
        <p:spPr>
          <a:xfrm>
            <a:off x="457200" y="274680"/>
            <a:ext cx="8228880" cy="1142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16" name="CustomShape 2"/>
          <p:cNvSpPr/>
          <p:nvPr/>
        </p:nvSpPr>
        <p:spPr>
          <a:xfrm>
            <a:off x="457200" y="1600200"/>
            <a:ext cx="8228880" cy="45252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117" name="Picture 2" descr="Picture background"/>
          <p:cNvPicPr/>
          <p:nvPr/>
        </p:nvPicPr>
        <p:blipFill>
          <a:blip r:embed="rId2"/>
          <a:stretch/>
        </p:blipFill>
        <p:spPr>
          <a:xfrm>
            <a:off x="0" y="0"/>
            <a:ext cx="9143280" cy="6857280"/>
          </a:xfrm>
          <a:prstGeom prst="rect">
            <a:avLst/>
          </a:prstGeom>
          <a:ln>
            <a:noFill/>
          </a:ln>
        </p:spPr>
      </p:pic>
      <p:pic>
        <p:nvPicPr>
          <p:cNvPr id="118" name="Picture 2" descr="http://www.myputnik.com/wp-content/uploads/2015/05/don2.jpg"/>
          <p:cNvPicPr/>
          <p:nvPr/>
        </p:nvPicPr>
        <p:blipFill>
          <a:blip r:embed="rId3"/>
          <a:stretch/>
        </p:blipFill>
        <p:spPr>
          <a:xfrm>
            <a:off x="214200" y="214200"/>
            <a:ext cx="8791560" cy="6428880"/>
          </a:xfrm>
          <a:prstGeom prst="rect">
            <a:avLst/>
          </a:prstGeom>
          <a:ln>
            <a:noFill/>
          </a:ln>
        </p:spPr>
      </p:pic>
      <p:pic>
        <p:nvPicPr>
          <p:cNvPr id="119" name="Picture 4" descr="http://new.excursor.ru/images/resize_cache/excursions/ru/voronejskaya_obl/semiluki/4652_621x414.jpg"/>
          <p:cNvPicPr/>
          <p:nvPr/>
        </p:nvPicPr>
        <p:blipFill>
          <a:blip r:embed="rId4"/>
          <a:stretch/>
        </p:blipFill>
        <p:spPr>
          <a:xfrm>
            <a:off x="285840" y="1214280"/>
            <a:ext cx="2936160" cy="1957320"/>
          </a:xfrm>
          <a:prstGeom prst="rect">
            <a:avLst/>
          </a:prstGeom>
          <a:ln>
            <a:noFill/>
          </a:ln>
        </p:spPr>
      </p:pic>
      <p:sp>
        <p:nvSpPr>
          <p:cNvPr id="120" name="CustomShape 3"/>
          <p:cNvSpPr/>
          <p:nvPr/>
        </p:nvSpPr>
        <p:spPr>
          <a:xfrm>
            <a:off x="357158" y="571480"/>
            <a:ext cx="2596458" cy="629488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3500" b="1" strike="noStrike" spc="-1" dirty="0">
                <a:solidFill>
                  <a:srgbClr val="FFFFFF"/>
                </a:solidFill>
                <a:latin typeface="Georgia" pitchFamily="18" charset="0"/>
                <a:ea typeface="DejaVu Sans"/>
              </a:rPr>
              <a:t>Семилуки</a:t>
            </a:r>
            <a:endParaRPr lang="ru-RU" sz="3500" b="0" strike="noStrike" spc="-1" dirty="0">
              <a:latin typeface="Georgia" pitchFamily="18" charset="0"/>
            </a:endParaRPr>
          </a:p>
        </p:txBody>
      </p:sp>
      <p:pic>
        <p:nvPicPr>
          <p:cNvPr id="121" name="Picture 6" descr="http://photo.foto-planeta.com/view/6/0/2/0/novovoronezh-602060.jpg"/>
          <p:cNvPicPr/>
          <p:nvPr/>
        </p:nvPicPr>
        <p:blipFill>
          <a:blip r:embed="rId5"/>
          <a:stretch/>
        </p:blipFill>
        <p:spPr>
          <a:xfrm>
            <a:off x="3143240" y="1500174"/>
            <a:ext cx="2999520" cy="2007720"/>
          </a:xfrm>
          <a:prstGeom prst="rect">
            <a:avLst/>
          </a:prstGeom>
          <a:ln>
            <a:noFill/>
          </a:ln>
        </p:spPr>
      </p:pic>
      <p:sp>
        <p:nvSpPr>
          <p:cNvPr id="122" name="CustomShape 4"/>
          <p:cNvSpPr/>
          <p:nvPr/>
        </p:nvSpPr>
        <p:spPr>
          <a:xfrm>
            <a:off x="2940840" y="928800"/>
            <a:ext cx="3557875" cy="629488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3500" b="1" strike="noStrike" spc="-1" dirty="0" err="1">
                <a:solidFill>
                  <a:srgbClr val="FFFFFF"/>
                </a:solidFill>
                <a:latin typeface="Georgia" pitchFamily="18" charset="0"/>
                <a:ea typeface="DejaVu Sans"/>
              </a:rPr>
              <a:t>Нововоронеж</a:t>
            </a:r>
            <a:endParaRPr lang="ru-RU" sz="3500" b="0" strike="noStrike" spc="-1" dirty="0">
              <a:latin typeface="Georgia" pitchFamily="18" charset="0"/>
            </a:endParaRPr>
          </a:p>
        </p:txBody>
      </p:sp>
      <p:pic>
        <p:nvPicPr>
          <p:cNvPr id="123" name="Picture 8" descr="http://arktika-norilsk.ru/sites/default/files/c5a0d14ebe94ebad9d9fa384c67a1e90_0.jpg"/>
          <p:cNvPicPr/>
          <p:nvPr/>
        </p:nvPicPr>
        <p:blipFill>
          <a:blip r:embed="rId6"/>
          <a:stretch/>
        </p:blipFill>
        <p:spPr>
          <a:xfrm>
            <a:off x="6000840" y="2143080"/>
            <a:ext cx="2890800" cy="1928160"/>
          </a:xfrm>
          <a:prstGeom prst="rect">
            <a:avLst/>
          </a:prstGeom>
          <a:ln>
            <a:noFill/>
          </a:ln>
        </p:spPr>
      </p:pic>
      <p:sp>
        <p:nvSpPr>
          <p:cNvPr id="124" name="CustomShape 5"/>
          <p:cNvSpPr/>
          <p:nvPr/>
        </p:nvSpPr>
        <p:spPr>
          <a:xfrm>
            <a:off x="6547320" y="1571760"/>
            <a:ext cx="1740240" cy="6235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3500" b="1" strike="noStrike" spc="-1" dirty="0">
                <a:solidFill>
                  <a:srgbClr val="FFFFFF"/>
                </a:solidFill>
                <a:latin typeface="Georgia" pitchFamily="18" charset="0"/>
                <a:ea typeface="DejaVu Sans"/>
              </a:rPr>
              <a:t>Лиски</a:t>
            </a:r>
            <a:endParaRPr lang="ru-RU" sz="3500" b="0" strike="noStrike" spc="-1" dirty="0">
              <a:latin typeface="Georgia" pitchFamily="18" charset="0"/>
            </a:endParaRPr>
          </a:p>
        </p:txBody>
      </p:sp>
      <p:pic>
        <p:nvPicPr>
          <p:cNvPr id="125" name="Picture 10" descr="http://www.outdoors.ru/foto/album_a/43934.jpg"/>
          <p:cNvPicPr/>
          <p:nvPr/>
        </p:nvPicPr>
        <p:blipFill>
          <a:blip r:embed="rId7"/>
          <a:stretch/>
        </p:blipFill>
        <p:spPr>
          <a:xfrm>
            <a:off x="3643306" y="4357694"/>
            <a:ext cx="2571120" cy="2012400"/>
          </a:xfrm>
          <a:prstGeom prst="rect">
            <a:avLst/>
          </a:prstGeom>
          <a:ln>
            <a:noFill/>
          </a:ln>
        </p:spPr>
      </p:pic>
      <p:sp>
        <p:nvSpPr>
          <p:cNvPr id="126" name="CustomShape 6"/>
          <p:cNvSpPr/>
          <p:nvPr/>
        </p:nvSpPr>
        <p:spPr>
          <a:xfrm>
            <a:off x="3530880" y="3786120"/>
            <a:ext cx="2513102" cy="629488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3500" b="1" strike="noStrike" spc="-1" dirty="0">
                <a:solidFill>
                  <a:srgbClr val="FFFFFF"/>
                </a:solidFill>
                <a:latin typeface="Georgia" pitchFamily="18" charset="0"/>
                <a:ea typeface="DejaVu Sans"/>
              </a:rPr>
              <a:t>Павловск</a:t>
            </a:r>
            <a:endParaRPr lang="ru-RU" sz="3500" b="0" strike="noStrike" spc="-1" dirty="0">
              <a:latin typeface="Georgia" pitchFamily="18" charset="0"/>
            </a:endParaRPr>
          </a:p>
        </p:txBody>
      </p:sp>
    </p:spTree>
  </p:cSld>
  <p:clrMapOvr>
    <a:masterClrMapping/>
  </p:clrMapOvr>
  <p:transition spd="slow">
    <p:pull dir="lu"/>
  </p:transition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2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2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9" dur="20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2" dur="2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3" dur="2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14" dur="20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53" presetClass="entr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8" dur="2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9" dur="2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20" dur="20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23" dur="2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4" dur="2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25" dur="20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53" presetClass="entr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29" dur="2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30" dur="2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31" dur="20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34" dur="2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35" dur="2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36" dur="20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6000"/>
                            </p:stCondLst>
                            <p:childTnLst>
                              <p:par>
                                <p:cTn id="38" presetID="53" presetClass="entr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40" dur="2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41" dur="2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42" dur="20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45" dur="2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46" dur="2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47" dur="20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CustomShape 1"/>
          <p:cNvSpPr/>
          <p:nvPr/>
        </p:nvSpPr>
        <p:spPr>
          <a:xfrm>
            <a:off x="457200" y="274680"/>
            <a:ext cx="8228880" cy="1142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28" name="CustomShape 2"/>
          <p:cNvSpPr/>
          <p:nvPr/>
        </p:nvSpPr>
        <p:spPr>
          <a:xfrm>
            <a:off x="457200" y="1600200"/>
            <a:ext cx="8228880" cy="45252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129" name="Picture 2" descr="Picture background"/>
          <p:cNvPicPr/>
          <p:nvPr/>
        </p:nvPicPr>
        <p:blipFill>
          <a:blip r:embed="rId2"/>
          <a:stretch/>
        </p:blipFill>
        <p:spPr>
          <a:xfrm>
            <a:off x="0" y="0"/>
            <a:ext cx="9143280" cy="6857280"/>
          </a:xfrm>
          <a:prstGeom prst="rect">
            <a:avLst/>
          </a:prstGeom>
          <a:ln>
            <a:noFill/>
          </a:ln>
        </p:spPr>
      </p:pic>
      <p:pic>
        <p:nvPicPr>
          <p:cNvPr id="130" name="Picture 2" descr="http://www.outdoors.ru/russiaoutdoors/812/img/map-1.gif"/>
          <p:cNvPicPr/>
          <p:nvPr/>
        </p:nvPicPr>
        <p:blipFill>
          <a:blip r:embed="rId3"/>
          <a:stretch/>
        </p:blipFill>
        <p:spPr>
          <a:xfrm>
            <a:off x="1214280" y="642960"/>
            <a:ext cx="6945840" cy="5643000"/>
          </a:xfrm>
          <a:prstGeom prst="rect">
            <a:avLst/>
          </a:prstGeom>
          <a:ln>
            <a:noFill/>
          </a:ln>
        </p:spPr>
      </p:pic>
      <p:pic>
        <p:nvPicPr>
          <p:cNvPr id="132" name="Picture 2" descr="http://www.ridus.ru/_ah/img/Vk3bZKNZYFNjjTCQoDfxfA"/>
          <p:cNvPicPr/>
          <p:nvPr/>
        </p:nvPicPr>
        <p:blipFill>
          <a:blip r:embed="rId4"/>
          <a:stretch/>
        </p:blipFill>
        <p:spPr>
          <a:xfrm>
            <a:off x="5500694" y="4071942"/>
            <a:ext cx="3389400" cy="2485800"/>
          </a:xfrm>
          <a:prstGeom prst="rect">
            <a:avLst/>
          </a:prstGeom>
          <a:ln>
            <a:noFill/>
          </a:ln>
        </p:spPr>
      </p:pic>
      <p:pic>
        <p:nvPicPr>
          <p:cNvPr id="133" name="Picture 2" descr="http://img-fotki.yandex.ru/get/4707/88821298.2f/0_755cb_32caac76_XL.jpg"/>
          <p:cNvPicPr/>
          <p:nvPr/>
        </p:nvPicPr>
        <p:blipFill>
          <a:blip r:embed="rId5"/>
          <a:stretch/>
        </p:blipFill>
        <p:spPr>
          <a:xfrm>
            <a:off x="3000364" y="2357430"/>
            <a:ext cx="3248806" cy="2218258"/>
          </a:xfrm>
          <a:prstGeom prst="rect">
            <a:avLst/>
          </a:prstGeom>
          <a:ln>
            <a:noFill/>
          </a:ln>
        </p:spPr>
      </p:pic>
      <p:pic>
        <p:nvPicPr>
          <p:cNvPr id="24580" name="Picture 4" descr="https://avatars.mds.yandex.net/i?id=2372013f21f8b8c984b570fa0034cf29e102658b-6959671-images-thumbs&amp;n=1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28596" y="4214818"/>
            <a:ext cx="3929042" cy="2210087"/>
          </a:xfrm>
          <a:prstGeom prst="rect">
            <a:avLst/>
          </a:prstGeom>
          <a:noFill/>
        </p:spPr>
      </p:pic>
      <p:pic>
        <p:nvPicPr>
          <p:cNvPr id="24582" name="Picture 6" descr="https://avatars.mds.yandex.net/i?id=5b3ad4dc01822dd613d1509fc520b031a973c914-4401150-images-thumbs&amp;n=13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712762" y="285729"/>
            <a:ext cx="4054998" cy="2714644"/>
          </a:xfrm>
          <a:prstGeom prst="rect">
            <a:avLst/>
          </a:prstGeom>
          <a:noFill/>
        </p:spPr>
      </p:pic>
      <p:pic>
        <p:nvPicPr>
          <p:cNvPr id="24584" name="Picture 8" descr="https://avatars.mds.yandex.net/i?id=630bd1e38f359dd7aee605018bbca9d8caae1902-5493168-images-thumbs&amp;n=13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42910" y="428604"/>
            <a:ext cx="3050370" cy="2285992"/>
          </a:xfrm>
          <a:prstGeom prst="rect">
            <a:avLst/>
          </a:prstGeom>
          <a:noFill/>
        </p:spPr>
      </p:pic>
      <p:pic>
        <p:nvPicPr>
          <p:cNvPr id="11" name="Picture 6" descr="http://ok-t.ru/studopedia/baza11/2791577761512.files/image008.jpg"/>
          <p:cNvPicPr/>
          <p:nvPr/>
        </p:nvPicPr>
        <p:blipFill>
          <a:blip r:embed="rId9"/>
          <a:stretch/>
        </p:blipFill>
        <p:spPr>
          <a:xfrm>
            <a:off x="4714876" y="2357430"/>
            <a:ext cx="4042502" cy="2428892"/>
          </a:xfrm>
          <a:prstGeom prst="rect">
            <a:avLst/>
          </a:prstGeom>
          <a:ln>
            <a:noFill/>
          </a:ln>
        </p:spPr>
      </p:pic>
      <p:pic>
        <p:nvPicPr>
          <p:cNvPr id="12" name="Picture 8" descr="http://www.moe-online.ru/image/news/221149_s1.jpg"/>
          <p:cNvPicPr/>
          <p:nvPr/>
        </p:nvPicPr>
        <p:blipFill>
          <a:blip r:embed="rId10"/>
          <a:stretch/>
        </p:blipFill>
        <p:spPr>
          <a:xfrm>
            <a:off x="571472" y="2357430"/>
            <a:ext cx="3786182" cy="2286016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ransition spd="slow">
    <p:pull dir="lu"/>
  </p:transition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4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3" presetClass="entr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3" dur="2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4" dur="2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15" dur="20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53" presetClass="entr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9" dur="2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0" dur="2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21" dur="20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5" dur="2000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8000"/>
                            </p:stCondLst>
                            <p:childTnLst>
                              <p:par>
                                <p:cTn id="27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9" dur="20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0"/>
                            </p:stCondLst>
                            <p:childTnLst>
                              <p:par>
                                <p:cTn id="31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2000"/>
                            </p:stCondLst>
                            <p:childTnLst>
                              <p:par>
                                <p:cTn id="3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Picture background"/>
          <p:cNvPicPr/>
          <p:nvPr/>
        </p:nvPicPr>
        <p:blipFill>
          <a:blip r:embed="rId2"/>
          <a:stretch/>
        </p:blipFill>
        <p:spPr>
          <a:xfrm>
            <a:off x="0" y="0"/>
            <a:ext cx="9143280" cy="6857280"/>
          </a:xfrm>
          <a:prstGeom prst="rect">
            <a:avLst/>
          </a:prstGeom>
          <a:ln>
            <a:noFill/>
          </a:ln>
        </p:spPr>
      </p:pic>
      <p:sp>
        <p:nvSpPr>
          <p:cNvPr id="5" name="CustomShape 3"/>
          <p:cNvSpPr/>
          <p:nvPr/>
        </p:nvSpPr>
        <p:spPr>
          <a:xfrm>
            <a:off x="2857488" y="2643182"/>
            <a:ext cx="3093517" cy="783376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4500" b="1" strike="noStrike" spc="-1" dirty="0">
                <a:solidFill>
                  <a:srgbClr val="0070C0"/>
                </a:solidFill>
                <a:latin typeface="Georgia"/>
                <a:ea typeface="Times New Roman"/>
              </a:rPr>
              <a:t>Прошлое</a:t>
            </a:r>
            <a:endParaRPr lang="ru-RU" sz="4500" b="0" strike="noStrike" spc="-1" dirty="0">
              <a:solidFill>
                <a:srgbClr val="0070C0"/>
              </a:solidFill>
              <a:latin typeface="Arial"/>
            </a:endParaRPr>
          </a:p>
        </p:txBody>
      </p:sp>
    </p:spTree>
  </p:cSld>
  <p:clrMapOvr>
    <a:masterClrMapping/>
  </p:clrMapOvr>
  <p:transition spd="slow">
    <p:pull dir="l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CustomShape 1"/>
          <p:cNvSpPr/>
          <p:nvPr/>
        </p:nvSpPr>
        <p:spPr>
          <a:xfrm>
            <a:off x="457200" y="274680"/>
            <a:ext cx="8228880" cy="1142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35" name="CustomShape 2"/>
          <p:cNvSpPr/>
          <p:nvPr/>
        </p:nvSpPr>
        <p:spPr>
          <a:xfrm>
            <a:off x="457200" y="1600200"/>
            <a:ext cx="8228880" cy="45252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136" name="Picture 2" descr="Picture background"/>
          <p:cNvPicPr/>
          <p:nvPr/>
        </p:nvPicPr>
        <p:blipFill>
          <a:blip r:embed="rId2"/>
          <a:stretch/>
        </p:blipFill>
        <p:spPr>
          <a:xfrm>
            <a:off x="0" y="0"/>
            <a:ext cx="9143280" cy="6857280"/>
          </a:xfrm>
          <a:prstGeom prst="rect">
            <a:avLst/>
          </a:prstGeom>
          <a:ln>
            <a:noFill/>
          </a:ln>
        </p:spPr>
      </p:pic>
      <p:sp>
        <p:nvSpPr>
          <p:cNvPr id="7" name="CustomShape 4"/>
          <p:cNvSpPr/>
          <p:nvPr/>
        </p:nvSpPr>
        <p:spPr>
          <a:xfrm>
            <a:off x="357158" y="428604"/>
            <a:ext cx="8572560" cy="8603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2500" b="1" strike="noStrike" spc="-1" dirty="0">
                <a:solidFill>
                  <a:srgbClr val="002060"/>
                </a:solidFill>
                <a:latin typeface="Georgia"/>
                <a:ea typeface="DejaVu Sans"/>
              </a:rPr>
              <a:t>В 1586 году был основан Воронеж – крепость для защиты южных рубежей России. </a:t>
            </a:r>
            <a:endParaRPr lang="ru-RU" sz="2500" b="0" strike="noStrike" spc="-1" dirty="0">
              <a:latin typeface="Arial"/>
            </a:endParaRPr>
          </a:p>
        </p:txBody>
      </p:sp>
      <p:sp>
        <p:nvSpPr>
          <p:cNvPr id="23554" name="AutoShape 2" descr="Picture backgroun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" name="Picture 2" descr="Picture background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00100" y="1357298"/>
            <a:ext cx="7262567" cy="4903000"/>
          </a:xfrm>
          <a:prstGeom prst="rect">
            <a:avLst/>
          </a:prstGeom>
          <a:noFill/>
        </p:spPr>
      </p:pic>
      <p:sp>
        <p:nvSpPr>
          <p:cNvPr id="12" name="5-конечная звезда 11"/>
          <p:cNvSpPr/>
          <p:nvPr/>
        </p:nvSpPr>
        <p:spPr>
          <a:xfrm>
            <a:off x="4500562" y="4286256"/>
            <a:ext cx="142876" cy="142876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Picture 4" descr="https://avatars.mds.yandex.net/i?id=9291f0c12d170b70f5b85e6c700c50ef04b1048b-4888343-images-thumbs&amp;n=13"/>
          <p:cNvPicPr/>
          <p:nvPr/>
        </p:nvPicPr>
        <p:blipFill>
          <a:blip r:embed="rId4"/>
          <a:stretch/>
        </p:blipFill>
        <p:spPr>
          <a:xfrm>
            <a:off x="642910" y="1285860"/>
            <a:ext cx="8001056" cy="500066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ransition spd="slow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CustomShape 1"/>
          <p:cNvSpPr/>
          <p:nvPr/>
        </p:nvSpPr>
        <p:spPr>
          <a:xfrm>
            <a:off x="457200" y="274680"/>
            <a:ext cx="8228880" cy="1142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39" name="CustomShape 2"/>
          <p:cNvSpPr/>
          <p:nvPr/>
        </p:nvSpPr>
        <p:spPr>
          <a:xfrm>
            <a:off x="457200" y="1600200"/>
            <a:ext cx="8228880" cy="45252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140" name="Picture 2" descr="Picture background"/>
          <p:cNvPicPr/>
          <p:nvPr/>
        </p:nvPicPr>
        <p:blipFill>
          <a:blip r:embed="rId2"/>
          <a:stretch/>
        </p:blipFill>
        <p:spPr>
          <a:xfrm>
            <a:off x="0" y="0"/>
            <a:ext cx="9143280" cy="6857280"/>
          </a:xfrm>
          <a:prstGeom prst="rect">
            <a:avLst/>
          </a:prstGeom>
          <a:ln>
            <a:noFill/>
          </a:ln>
        </p:spPr>
      </p:pic>
      <p:sp>
        <p:nvSpPr>
          <p:cNvPr id="141" name="CustomShape 3"/>
          <p:cNvSpPr/>
          <p:nvPr/>
        </p:nvSpPr>
        <p:spPr>
          <a:xfrm>
            <a:off x="155520" y="-144360"/>
            <a:ext cx="304200" cy="3042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144" name="Picture 6" descr="https://avatars.mds.yandex.net/i?id=d24306f0509498bfe46f8249f1eff4933b139b55-11481522-images-thumbs&amp;n=13"/>
          <p:cNvPicPr/>
          <p:nvPr/>
        </p:nvPicPr>
        <p:blipFill>
          <a:blip r:embed="rId3"/>
          <a:stretch/>
        </p:blipFill>
        <p:spPr>
          <a:xfrm>
            <a:off x="1142976" y="2428868"/>
            <a:ext cx="3786214" cy="2000264"/>
          </a:xfrm>
          <a:prstGeom prst="rect">
            <a:avLst/>
          </a:prstGeom>
          <a:ln>
            <a:noFill/>
          </a:ln>
        </p:spPr>
      </p:pic>
      <p:sp>
        <p:nvSpPr>
          <p:cNvPr id="146" name="CustomShape 6"/>
          <p:cNvSpPr/>
          <p:nvPr/>
        </p:nvSpPr>
        <p:spPr>
          <a:xfrm>
            <a:off x="155520" y="-144360"/>
            <a:ext cx="304200" cy="3042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147" name="Picture 12" descr="https://avatars.mds.yandex.net/i?id=2f4feae16c437b1f804e37522543a4436daa758b-10755803-images-thumbs&amp;n=13"/>
          <p:cNvPicPr/>
          <p:nvPr/>
        </p:nvPicPr>
        <p:blipFill>
          <a:blip r:embed="rId4"/>
          <a:stretch/>
        </p:blipFill>
        <p:spPr>
          <a:xfrm>
            <a:off x="5000628" y="2786058"/>
            <a:ext cx="3643338" cy="2071702"/>
          </a:xfrm>
          <a:prstGeom prst="rect">
            <a:avLst/>
          </a:prstGeom>
          <a:ln>
            <a:noFill/>
          </a:ln>
        </p:spPr>
      </p:pic>
      <p:pic>
        <p:nvPicPr>
          <p:cNvPr id="148" name="Picture 2" descr="http://istram.ucoz.ru/_pu/3/71743346.jpg"/>
          <p:cNvPicPr/>
          <p:nvPr/>
        </p:nvPicPr>
        <p:blipFill>
          <a:blip r:embed="rId5"/>
          <a:srcRect b="4988"/>
          <a:stretch/>
        </p:blipFill>
        <p:spPr>
          <a:xfrm>
            <a:off x="785786" y="428604"/>
            <a:ext cx="1499400" cy="1862640"/>
          </a:xfrm>
          <a:prstGeom prst="rect">
            <a:avLst/>
          </a:prstGeom>
          <a:ln>
            <a:noFill/>
          </a:ln>
        </p:spPr>
      </p:pic>
      <p:sp>
        <p:nvSpPr>
          <p:cNvPr id="149" name="CustomShape 7"/>
          <p:cNvSpPr/>
          <p:nvPr/>
        </p:nvSpPr>
        <p:spPr>
          <a:xfrm>
            <a:off x="2500298" y="1000108"/>
            <a:ext cx="6215106" cy="8603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2500" b="1" strike="noStrike" spc="-1" dirty="0">
                <a:solidFill>
                  <a:srgbClr val="002060"/>
                </a:solidFill>
                <a:latin typeface="Georgia"/>
                <a:ea typeface="DejaVu Sans"/>
              </a:rPr>
              <a:t>В 1696 году Пётр </a:t>
            </a:r>
            <a:r>
              <a:rPr lang="en-US" sz="2500" b="1" strike="noStrike" spc="-1" dirty="0">
                <a:solidFill>
                  <a:srgbClr val="002060"/>
                </a:solidFill>
                <a:latin typeface="Georgia"/>
                <a:ea typeface="DejaVu Sans"/>
              </a:rPr>
              <a:t>I</a:t>
            </a:r>
            <a:r>
              <a:rPr lang="ru-RU" sz="2500" b="1" strike="noStrike" spc="-1" dirty="0">
                <a:solidFill>
                  <a:srgbClr val="002060"/>
                </a:solidFill>
                <a:latin typeface="Georgia"/>
                <a:ea typeface="DejaVu Sans"/>
              </a:rPr>
              <a:t>  построил в Воронеже   первый русский флот.</a:t>
            </a:r>
            <a:endParaRPr lang="ru-RU" sz="2500" b="0" strike="noStrike" spc="-1" dirty="0">
              <a:latin typeface="Arial"/>
            </a:endParaRPr>
          </a:p>
        </p:txBody>
      </p:sp>
      <p:sp>
        <p:nvSpPr>
          <p:cNvPr id="14" name="CustomShape 7"/>
          <p:cNvSpPr/>
          <p:nvPr/>
        </p:nvSpPr>
        <p:spPr>
          <a:xfrm>
            <a:off x="285720" y="5072074"/>
            <a:ext cx="8501122" cy="8603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2500" b="1" strike="noStrike" spc="-1" dirty="0" smtClean="0">
                <a:solidFill>
                  <a:srgbClr val="002060"/>
                </a:solidFill>
                <a:latin typeface="Georgia"/>
                <a:ea typeface="DejaVu Sans"/>
              </a:rPr>
              <a:t>Воронеж – </a:t>
            </a:r>
          </a:p>
          <a:p>
            <a:pPr algn="ctr">
              <a:lnSpc>
                <a:spcPct val="100000"/>
              </a:lnSpc>
            </a:pPr>
            <a:r>
              <a:rPr lang="ru-RU" sz="2500" b="1" strike="noStrike" spc="-1" dirty="0" smtClean="0">
                <a:solidFill>
                  <a:srgbClr val="002060"/>
                </a:solidFill>
                <a:latin typeface="Georgia"/>
                <a:ea typeface="DejaVu Sans"/>
              </a:rPr>
              <a:t>колыбель  русского военно-морского флота.</a:t>
            </a:r>
            <a:endParaRPr lang="ru-RU" sz="2500" b="0" strike="noStrike" spc="-1" dirty="0">
              <a:latin typeface="Arial"/>
            </a:endParaRPr>
          </a:p>
        </p:txBody>
      </p:sp>
    </p:spTree>
  </p:cSld>
  <p:clrMapOvr>
    <a:masterClrMapping/>
  </p:clrMapOvr>
  <p:transition spd="slow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CustomShape 1"/>
          <p:cNvSpPr/>
          <p:nvPr/>
        </p:nvSpPr>
        <p:spPr>
          <a:xfrm>
            <a:off x="457200" y="274680"/>
            <a:ext cx="8228880" cy="1142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51" name="CustomShape 2"/>
          <p:cNvSpPr/>
          <p:nvPr/>
        </p:nvSpPr>
        <p:spPr>
          <a:xfrm>
            <a:off x="457200" y="1600200"/>
            <a:ext cx="8228880" cy="45252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152" name="Picture 2" descr="Picture background"/>
          <p:cNvPicPr/>
          <p:nvPr/>
        </p:nvPicPr>
        <p:blipFill>
          <a:blip r:embed="rId2"/>
          <a:stretch/>
        </p:blipFill>
        <p:spPr>
          <a:xfrm>
            <a:off x="0" y="0"/>
            <a:ext cx="9143280" cy="6857280"/>
          </a:xfrm>
          <a:prstGeom prst="rect">
            <a:avLst/>
          </a:prstGeom>
          <a:ln>
            <a:noFill/>
          </a:ln>
        </p:spPr>
      </p:pic>
      <p:sp>
        <p:nvSpPr>
          <p:cNvPr id="153" name="CustomShape 3"/>
          <p:cNvSpPr/>
          <p:nvPr/>
        </p:nvSpPr>
        <p:spPr>
          <a:xfrm>
            <a:off x="571472" y="357166"/>
            <a:ext cx="8201886" cy="1014209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3000" b="1" strike="noStrike" spc="-1" dirty="0">
                <a:solidFill>
                  <a:srgbClr val="002060"/>
                </a:solidFill>
                <a:latin typeface="Georgia"/>
                <a:ea typeface="DejaVu Sans"/>
              </a:rPr>
              <a:t>Город Павловск создавался </a:t>
            </a:r>
            <a:endParaRPr lang="ru-RU" sz="3000" b="1" strike="noStrike" spc="-1" dirty="0" smtClean="0">
              <a:solidFill>
                <a:srgbClr val="002060"/>
              </a:solidFill>
              <a:latin typeface="Georgia"/>
              <a:ea typeface="DejaVu Sans"/>
            </a:endParaRPr>
          </a:p>
          <a:p>
            <a:pPr algn="ctr">
              <a:lnSpc>
                <a:spcPct val="100000"/>
              </a:lnSpc>
            </a:pPr>
            <a:r>
              <a:rPr lang="ru-RU" sz="3000" b="1" strike="noStrike" spc="-1" dirty="0" smtClean="0">
                <a:solidFill>
                  <a:srgbClr val="002060"/>
                </a:solidFill>
                <a:latin typeface="Georgia"/>
                <a:ea typeface="DejaVu Sans"/>
              </a:rPr>
              <a:t>как </a:t>
            </a:r>
            <a:r>
              <a:rPr lang="ru-RU" sz="3000" b="1" strike="noStrike" spc="-1" dirty="0">
                <a:solidFill>
                  <a:srgbClr val="002060"/>
                </a:solidFill>
                <a:latin typeface="Georgia"/>
                <a:ea typeface="DejaVu Sans"/>
              </a:rPr>
              <a:t>город-верфь.</a:t>
            </a:r>
            <a:endParaRPr lang="ru-RU" sz="3000" b="0" strike="noStrike" spc="-1" dirty="0">
              <a:latin typeface="Arial"/>
            </a:endParaRPr>
          </a:p>
        </p:txBody>
      </p:sp>
      <p:sp>
        <p:nvSpPr>
          <p:cNvPr id="154" name="CustomShape 4"/>
          <p:cNvSpPr/>
          <p:nvPr/>
        </p:nvSpPr>
        <p:spPr>
          <a:xfrm>
            <a:off x="428596" y="3643314"/>
            <a:ext cx="8429040" cy="2553091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>
            <a:spAutoFit/>
          </a:bodyPr>
          <a:lstStyle/>
          <a:p>
            <a:pPr algn="just">
              <a:lnSpc>
                <a:spcPct val="100000"/>
              </a:lnSpc>
            </a:pPr>
            <a:r>
              <a:rPr lang="ru-RU" sz="2200" b="1" dirty="0" smtClean="0">
                <a:solidFill>
                  <a:srgbClr val="002060"/>
                </a:solidFill>
                <a:latin typeface="Georgia" pitchFamily="18" charset="0"/>
              </a:rPr>
              <a:t>Павловск - небольшой город не левом берегу реки Дон, который был основан по указу Петра I как крепость в устье реки </a:t>
            </a:r>
            <a:r>
              <a:rPr lang="ru-RU" sz="2200" b="1" dirty="0" err="1" smtClean="0">
                <a:solidFill>
                  <a:srgbClr val="002060"/>
                </a:solidFill>
                <a:latin typeface="Georgia" pitchFamily="18" charset="0"/>
              </a:rPr>
              <a:t>Осередь</a:t>
            </a:r>
            <a:r>
              <a:rPr lang="ru-RU" sz="2200" b="1" dirty="0" smtClean="0">
                <a:solidFill>
                  <a:srgbClr val="002060"/>
                </a:solidFill>
                <a:latin typeface="Georgia" pitchFamily="18" charset="0"/>
              </a:rPr>
              <a:t> в 1709 году</a:t>
            </a:r>
            <a:r>
              <a:rPr lang="ru-RU" sz="2200" b="1" strike="noStrike" spc="-1" dirty="0" smtClean="0">
                <a:solidFill>
                  <a:srgbClr val="002060"/>
                </a:solidFill>
                <a:latin typeface="Georgia" pitchFamily="18" charset="0"/>
                <a:ea typeface="DejaVu Sans"/>
              </a:rPr>
              <a:t>. </a:t>
            </a:r>
            <a:r>
              <a:rPr lang="ru-RU" sz="2200" b="1" dirty="0" smtClean="0">
                <a:solidFill>
                  <a:srgbClr val="002060"/>
                </a:solidFill>
                <a:latin typeface="Georgia" pitchFamily="18" charset="0"/>
              </a:rPr>
              <a:t>Здесь же первый российский император решил создать военную верфь, переведя её из Воронежа. </a:t>
            </a:r>
            <a:endParaRPr lang="ru-RU" sz="2200" b="1" strike="noStrike" spc="-1" dirty="0">
              <a:solidFill>
                <a:srgbClr val="002060"/>
              </a:solidFill>
              <a:latin typeface="Georgia" pitchFamily="18" charset="0"/>
            </a:endParaRPr>
          </a:p>
          <a:p>
            <a:pPr algn="just">
              <a:lnSpc>
                <a:spcPct val="100000"/>
              </a:lnSpc>
            </a:pPr>
            <a:r>
              <a:rPr lang="ru-RU" sz="2200" b="1" strike="noStrike" spc="-1" dirty="0">
                <a:solidFill>
                  <a:srgbClr val="002060"/>
                </a:solidFill>
                <a:latin typeface="Georgia" pitchFamily="18" charset="0"/>
                <a:ea typeface="DejaVu Sans"/>
              </a:rPr>
              <a:t>На Павловской верфи строились военные корабли, зарождался российский флот.</a:t>
            </a:r>
            <a:endParaRPr lang="ru-RU" sz="2200" b="1" strike="noStrike" spc="-1" dirty="0">
              <a:solidFill>
                <a:srgbClr val="002060"/>
              </a:solidFill>
              <a:latin typeface="Georgia" pitchFamily="18" charset="0"/>
            </a:endParaRPr>
          </a:p>
        </p:txBody>
      </p:sp>
      <p:pic>
        <p:nvPicPr>
          <p:cNvPr id="155" name="Picture 4" descr="Вальдмейстер: на страже корабельных лесов&quot; 2022, Воронеж - дата и место проведения, программа мероприятия."/>
          <p:cNvPicPr/>
          <p:nvPr/>
        </p:nvPicPr>
        <p:blipFill>
          <a:blip r:embed="rId3"/>
          <a:stretch/>
        </p:blipFill>
        <p:spPr>
          <a:xfrm>
            <a:off x="4357686" y="1500174"/>
            <a:ext cx="4438080" cy="1904400"/>
          </a:xfrm>
          <a:prstGeom prst="rect">
            <a:avLst/>
          </a:prstGeom>
          <a:ln>
            <a:noFill/>
          </a:ln>
        </p:spPr>
      </p:pic>
      <p:pic>
        <p:nvPicPr>
          <p:cNvPr id="21506" name="Picture 2" descr="Picture background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34" y="1428736"/>
            <a:ext cx="3875512" cy="2214578"/>
          </a:xfrm>
          <a:prstGeom prst="rect">
            <a:avLst/>
          </a:prstGeom>
          <a:noFill/>
        </p:spPr>
      </p:pic>
      <p:pic>
        <p:nvPicPr>
          <p:cNvPr id="10" name="Picture 2" descr="https://avatars.mds.yandex.net/i?id=e88629b5948bd2f682538c4816403d4f625f63ac-8201030-images-thumbs&amp;n=13"/>
          <p:cNvPicPr/>
          <p:nvPr/>
        </p:nvPicPr>
        <p:blipFill>
          <a:blip r:embed="rId5"/>
          <a:stretch/>
        </p:blipFill>
        <p:spPr>
          <a:xfrm>
            <a:off x="2500298" y="1571612"/>
            <a:ext cx="2167560" cy="172116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ransition spd="slow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CustomShape 1"/>
          <p:cNvSpPr/>
          <p:nvPr/>
        </p:nvSpPr>
        <p:spPr>
          <a:xfrm>
            <a:off x="457200" y="274680"/>
            <a:ext cx="8228880" cy="1142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58" name="CustomShape 2"/>
          <p:cNvSpPr/>
          <p:nvPr/>
        </p:nvSpPr>
        <p:spPr>
          <a:xfrm>
            <a:off x="457200" y="1600200"/>
            <a:ext cx="8228880" cy="45252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159" name="Picture 2" descr="Picture background"/>
          <p:cNvPicPr/>
          <p:nvPr/>
        </p:nvPicPr>
        <p:blipFill>
          <a:blip r:embed="rId2"/>
          <a:stretch/>
        </p:blipFill>
        <p:spPr>
          <a:xfrm>
            <a:off x="0" y="0"/>
            <a:ext cx="9143280" cy="6857280"/>
          </a:xfrm>
          <a:prstGeom prst="rect">
            <a:avLst/>
          </a:prstGeom>
          <a:ln>
            <a:noFill/>
          </a:ln>
        </p:spPr>
      </p:pic>
      <p:sp>
        <p:nvSpPr>
          <p:cNvPr id="160" name="CustomShape 3"/>
          <p:cNvSpPr/>
          <p:nvPr/>
        </p:nvSpPr>
        <p:spPr>
          <a:xfrm>
            <a:off x="689400" y="409680"/>
            <a:ext cx="7948800" cy="146196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>
            <a:spAutoFit/>
          </a:bodyPr>
          <a:lstStyle/>
          <a:p>
            <a:pPr algn="ctr">
              <a:lnSpc>
                <a:spcPct val="100000"/>
              </a:lnSpc>
              <a:tabLst>
                <a:tab pos="0" algn="l"/>
              </a:tabLst>
            </a:pPr>
            <a:r>
              <a:rPr lang="ru-RU" sz="4500" b="1" strike="noStrike" spc="-1" dirty="0">
                <a:solidFill>
                  <a:srgbClr val="002060"/>
                </a:solidFill>
                <a:latin typeface="Georgia"/>
                <a:ea typeface="Times New Roman"/>
              </a:rPr>
              <a:t>Воронеж — </a:t>
            </a:r>
            <a:endParaRPr lang="ru-RU" sz="4500" b="0" strike="noStrike" spc="-1" dirty="0">
              <a:latin typeface="Arial"/>
            </a:endParaRPr>
          </a:p>
          <a:p>
            <a:pPr algn="ctr">
              <a:lnSpc>
                <a:spcPct val="100000"/>
              </a:lnSpc>
              <a:tabLst>
                <a:tab pos="0" algn="l"/>
              </a:tabLst>
            </a:pPr>
            <a:r>
              <a:rPr lang="ru-RU" sz="4500" b="1" strike="noStrike" spc="-1" dirty="0">
                <a:solidFill>
                  <a:srgbClr val="002060"/>
                </a:solidFill>
                <a:latin typeface="Georgia"/>
                <a:ea typeface="Times New Roman"/>
              </a:rPr>
              <a:t>город воинской славы </a:t>
            </a:r>
            <a:endParaRPr lang="ru-RU" sz="4500" b="0" strike="noStrike" spc="-1" dirty="0">
              <a:latin typeface="Arial"/>
            </a:endParaRPr>
          </a:p>
        </p:txBody>
      </p:sp>
      <p:pic>
        <p:nvPicPr>
          <p:cNvPr id="161" name="Picture 2" descr="https://avatars.mds.yandex.net/i?id=331d050ef247baebb942defad64b930534bc96a4-9236689-images-thumbs&amp;n=13"/>
          <p:cNvPicPr/>
          <p:nvPr/>
        </p:nvPicPr>
        <p:blipFill>
          <a:blip r:embed="rId3"/>
          <a:stretch/>
        </p:blipFill>
        <p:spPr>
          <a:xfrm>
            <a:off x="500034" y="1857364"/>
            <a:ext cx="4571280" cy="2714040"/>
          </a:xfrm>
          <a:prstGeom prst="rect">
            <a:avLst/>
          </a:prstGeom>
          <a:ln>
            <a:noFill/>
          </a:ln>
        </p:spPr>
      </p:pic>
      <p:pic>
        <p:nvPicPr>
          <p:cNvPr id="162" name="Picture 2" descr="Picture background"/>
          <p:cNvPicPr/>
          <p:nvPr/>
        </p:nvPicPr>
        <p:blipFill>
          <a:blip r:embed="rId4"/>
          <a:stretch/>
        </p:blipFill>
        <p:spPr>
          <a:xfrm>
            <a:off x="5143504" y="2571744"/>
            <a:ext cx="3746880" cy="2285280"/>
          </a:xfrm>
          <a:prstGeom prst="rect">
            <a:avLst/>
          </a:prstGeom>
          <a:ln>
            <a:noFill/>
          </a:ln>
        </p:spPr>
      </p:pic>
      <p:sp>
        <p:nvSpPr>
          <p:cNvPr id="163" name="CustomShape 4"/>
          <p:cNvSpPr/>
          <p:nvPr/>
        </p:nvSpPr>
        <p:spPr>
          <a:xfrm>
            <a:off x="214282" y="4857760"/>
            <a:ext cx="8820469" cy="1198875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>
            <a:spAutoFit/>
          </a:bodyPr>
          <a:lstStyle/>
          <a:p>
            <a:pPr algn="ctr">
              <a:lnSpc>
                <a:spcPct val="100000"/>
              </a:lnSpc>
              <a:tabLst>
                <a:tab pos="0" algn="l"/>
              </a:tabLst>
            </a:pPr>
            <a:r>
              <a:rPr lang="ru-RU" sz="2400" b="1" strike="noStrike" spc="-1" dirty="0">
                <a:solidFill>
                  <a:srgbClr val="002060"/>
                </a:solidFill>
                <a:latin typeface="Georgia"/>
                <a:ea typeface="Times New Roman"/>
              </a:rPr>
              <a:t>В </a:t>
            </a:r>
            <a:r>
              <a:rPr lang="ru-RU" sz="2400" b="1" strike="noStrike" spc="-1" dirty="0" smtClean="0">
                <a:solidFill>
                  <a:srgbClr val="002060"/>
                </a:solidFill>
                <a:latin typeface="Georgia"/>
                <a:ea typeface="Times New Roman"/>
              </a:rPr>
              <a:t>годах </a:t>
            </a:r>
            <a:r>
              <a:rPr lang="ru-RU" sz="2400" b="1" strike="noStrike" spc="-1" dirty="0">
                <a:solidFill>
                  <a:srgbClr val="002060"/>
                </a:solidFill>
                <a:latin typeface="Georgia"/>
                <a:ea typeface="Times New Roman"/>
              </a:rPr>
              <a:t>Великой Отечественной </a:t>
            </a:r>
            <a:r>
              <a:rPr lang="ru-RU" sz="2400" b="1" spc="-1" dirty="0" smtClean="0">
                <a:solidFill>
                  <a:srgbClr val="002060"/>
                </a:solidFill>
                <a:latin typeface="Georgia"/>
                <a:ea typeface="Times New Roman"/>
              </a:rPr>
              <a:t>войны (1942-1943)  </a:t>
            </a:r>
            <a:endParaRPr lang="ru-RU" sz="2400" b="0" strike="noStrike" spc="-1" dirty="0">
              <a:latin typeface="Arial"/>
            </a:endParaRPr>
          </a:p>
          <a:p>
            <a:pPr algn="ctr">
              <a:lnSpc>
                <a:spcPct val="100000"/>
              </a:lnSpc>
              <a:tabLst>
                <a:tab pos="0" algn="l"/>
              </a:tabLst>
            </a:pPr>
            <a:r>
              <a:rPr lang="ru-RU" sz="2400" b="1" strike="noStrike" spc="-1" dirty="0">
                <a:solidFill>
                  <a:srgbClr val="002060"/>
                </a:solidFill>
                <a:latin typeface="Georgia"/>
                <a:ea typeface="Times New Roman"/>
              </a:rPr>
              <a:t>Воронеж оказал отчаянное сопротивление </a:t>
            </a:r>
            <a:endParaRPr lang="ru-RU" sz="2400" b="0" strike="noStrike" spc="-1" dirty="0">
              <a:latin typeface="Arial"/>
            </a:endParaRPr>
          </a:p>
          <a:p>
            <a:pPr algn="ctr">
              <a:lnSpc>
                <a:spcPct val="100000"/>
              </a:lnSpc>
              <a:tabLst>
                <a:tab pos="0" algn="l"/>
              </a:tabLst>
            </a:pPr>
            <a:r>
              <a:rPr lang="ru-RU" sz="2400" b="1" strike="noStrike" spc="-1" dirty="0">
                <a:solidFill>
                  <a:srgbClr val="002060"/>
                </a:solidFill>
                <a:latin typeface="Georgia"/>
                <a:ea typeface="Times New Roman"/>
              </a:rPr>
              <a:t>немецко-фашистским захватчикам.</a:t>
            </a:r>
            <a:endParaRPr lang="ru-RU" sz="2400" b="0" strike="noStrike" spc="-1" dirty="0">
              <a:latin typeface="Arial"/>
            </a:endParaRPr>
          </a:p>
        </p:txBody>
      </p:sp>
    </p:spTree>
  </p:cSld>
  <p:clrMapOvr>
    <a:masterClrMapping/>
  </p:clrMapOvr>
  <p:transition spd="slow">
    <p:pull dir="lu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CustomShape 1"/>
          <p:cNvSpPr/>
          <p:nvPr/>
        </p:nvSpPr>
        <p:spPr>
          <a:xfrm>
            <a:off x="457200" y="274680"/>
            <a:ext cx="8228880" cy="1142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65" name="CustomShape 2"/>
          <p:cNvSpPr/>
          <p:nvPr/>
        </p:nvSpPr>
        <p:spPr>
          <a:xfrm>
            <a:off x="457200" y="1600200"/>
            <a:ext cx="8228880" cy="45252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166" name="Picture 2" descr="Picture background"/>
          <p:cNvPicPr/>
          <p:nvPr/>
        </p:nvPicPr>
        <p:blipFill>
          <a:blip r:embed="rId2"/>
          <a:stretch/>
        </p:blipFill>
        <p:spPr>
          <a:xfrm>
            <a:off x="0" y="0"/>
            <a:ext cx="9143280" cy="6857280"/>
          </a:xfrm>
          <a:prstGeom prst="rect">
            <a:avLst/>
          </a:prstGeom>
          <a:ln>
            <a:noFill/>
          </a:ln>
        </p:spPr>
      </p:pic>
      <p:pic>
        <p:nvPicPr>
          <p:cNvPr id="168" name="Рисунок 5" descr="https://avatars.mds.yandex.net/i?id=5e518aa6d86aa507bd7e3e7e88f462bc276e41b1ce32f63f-10310276-images-thumbs&amp;n=13"/>
          <p:cNvPicPr/>
          <p:nvPr/>
        </p:nvPicPr>
        <p:blipFill>
          <a:blip r:embed="rId3"/>
          <a:stretch/>
        </p:blipFill>
        <p:spPr>
          <a:xfrm>
            <a:off x="3143240" y="4286256"/>
            <a:ext cx="2994832" cy="2143070"/>
          </a:xfrm>
          <a:prstGeom prst="rect">
            <a:avLst/>
          </a:prstGeom>
          <a:ln w="9360">
            <a:noFill/>
          </a:ln>
        </p:spPr>
      </p:pic>
      <p:sp>
        <p:nvSpPr>
          <p:cNvPr id="169" name="CustomShape 3"/>
          <p:cNvSpPr/>
          <p:nvPr/>
        </p:nvSpPr>
        <p:spPr>
          <a:xfrm>
            <a:off x="428760" y="500040"/>
            <a:ext cx="8357400" cy="3553365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2500" b="1" spc="-1" dirty="0" smtClean="0">
                <a:solidFill>
                  <a:srgbClr val="002060"/>
                </a:solidFill>
                <a:latin typeface="Georgia"/>
                <a:ea typeface="DejaVu Sans"/>
              </a:rPr>
              <a:t>В</a:t>
            </a:r>
            <a:r>
              <a:rPr lang="ru-RU" sz="2500" b="1" strike="noStrike" spc="-1" dirty="0" smtClean="0">
                <a:solidFill>
                  <a:srgbClr val="002060"/>
                </a:solidFill>
                <a:latin typeface="Georgia"/>
                <a:ea typeface="DejaVu Sans"/>
              </a:rPr>
              <a:t> </a:t>
            </a:r>
            <a:r>
              <a:rPr lang="ru-RU" sz="2500" b="1" strike="noStrike" spc="-1" dirty="0">
                <a:solidFill>
                  <a:srgbClr val="002060"/>
                </a:solidFill>
                <a:latin typeface="Georgia"/>
                <a:ea typeface="DejaVu Sans"/>
              </a:rPr>
              <a:t>Воронеже </a:t>
            </a:r>
            <a:r>
              <a:rPr lang="ru-RU" sz="2500" b="1" strike="noStrike" spc="-1" dirty="0" smtClean="0">
                <a:solidFill>
                  <a:srgbClr val="002060"/>
                </a:solidFill>
                <a:latin typeface="Georgia"/>
                <a:ea typeface="DejaVu Sans"/>
              </a:rPr>
              <a:t>с</a:t>
            </a:r>
            <a:r>
              <a:rPr lang="ru-RU" sz="2500" b="1" spc="-1" dirty="0" smtClean="0">
                <a:solidFill>
                  <a:srgbClr val="002060"/>
                </a:solidFill>
                <a:latin typeface="Georgia"/>
              </a:rPr>
              <a:t>деланы </a:t>
            </a:r>
            <a:endParaRPr lang="ru-RU" sz="2500" b="0" strike="noStrike" spc="-1" dirty="0">
              <a:solidFill>
                <a:srgbClr val="00206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2500" b="1" strike="noStrike" spc="-1" dirty="0">
                <a:solidFill>
                  <a:srgbClr val="002060"/>
                </a:solidFill>
                <a:latin typeface="Georgia"/>
                <a:ea typeface="DejaVu Sans"/>
              </a:rPr>
              <a:t>первый в мире сверхзвуковой пассажирский самолёт, </a:t>
            </a:r>
            <a:endParaRPr lang="ru-RU" sz="2500" b="0" strike="noStrike" spc="-1" dirty="0">
              <a:solidFill>
                <a:srgbClr val="00206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endParaRPr lang="ru-RU" sz="2500" b="1" strike="noStrike" spc="-1" dirty="0" smtClean="0">
              <a:solidFill>
                <a:srgbClr val="002060"/>
              </a:solidFill>
              <a:latin typeface="Georgia"/>
              <a:ea typeface="DejaVu Sans"/>
            </a:endParaRPr>
          </a:p>
          <a:p>
            <a:pPr>
              <a:lnSpc>
                <a:spcPct val="100000"/>
              </a:lnSpc>
            </a:pPr>
            <a:endParaRPr lang="ru-RU" sz="2500" b="1" spc="-1" dirty="0" smtClean="0">
              <a:solidFill>
                <a:srgbClr val="002060"/>
              </a:solidFill>
              <a:latin typeface="Georgia"/>
              <a:ea typeface="DejaVu Sans"/>
            </a:endParaRPr>
          </a:p>
          <a:p>
            <a:pPr>
              <a:lnSpc>
                <a:spcPct val="100000"/>
              </a:lnSpc>
            </a:pPr>
            <a:endParaRPr lang="ru-RU" sz="2500" b="1" strike="noStrike" spc="-1" dirty="0" smtClean="0">
              <a:solidFill>
                <a:srgbClr val="002060"/>
              </a:solidFill>
              <a:latin typeface="Georgia"/>
              <a:ea typeface="DejaVu Sans"/>
            </a:endParaRPr>
          </a:p>
          <a:p>
            <a:pPr>
              <a:lnSpc>
                <a:spcPct val="100000"/>
              </a:lnSpc>
            </a:pPr>
            <a:r>
              <a:rPr lang="ru-RU" sz="2500" b="1" strike="noStrike" spc="-1" dirty="0" smtClean="0">
                <a:solidFill>
                  <a:srgbClr val="002060"/>
                </a:solidFill>
                <a:latin typeface="Georgia"/>
                <a:ea typeface="DejaVu Sans"/>
              </a:rPr>
              <a:t>двигатель </a:t>
            </a:r>
            <a:r>
              <a:rPr lang="ru-RU" sz="2500" b="1" strike="noStrike" spc="-1" dirty="0">
                <a:solidFill>
                  <a:srgbClr val="002060"/>
                </a:solidFill>
                <a:latin typeface="Georgia"/>
                <a:ea typeface="DejaVu Sans"/>
              </a:rPr>
              <a:t>ракеты-носителя космического корабля«Восток», на котором Юрий Гагарин осуществил первый в истории полёт в космос.</a:t>
            </a:r>
            <a:endParaRPr lang="ru-RU" sz="2500" b="0" strike="noStrike" spc="-1" dirty="0">
              <a:solidFill>
                <a:srgbClr val="002060"/>
              </a:solidFill>
              <a:latin typeface="Arial"/>
            </a:endParaRPr>
          </a:p>
        </p:txBody>
      </p:sp>
      <p:pic>
        <p:nvPicPr>
          <p:cNvPr id="8" name="Picture 1" descr="C:\Users\Мой\Desktop\3 класс таблички\1.pn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EFF5F9"/>
              </a:clrFrom>
              <a:clrTo>
                <a:srgbClr val="EFF5F9">
                  <a:alpha val="0"/>
                </a:srgbClr>
              </a:clrTo>
            </a:clrChange>
          </a:blip>
          <a:srcRect r="34861"/>
          <a:stretch>
            <a:fillRect/>
          </a:stretch>
        </p:blipFill>
        <p:spPr bwMode="auto">
          <a:xfrm>
            <a:off x="6215074" y="4071942"/>
            <a:ext cx="1284245" cy="1257581"/>
          </a:xfrm>
          <a:prstGeom prst="rect">
            <a:avLst/>
          </a:prstGeom>
          <a:noFill/>
        </p:spPr>
      </p:pic>
      <p:pic>
        <p:nvPicPr>
          <p:cNvPr id="9" name="Рисунок 4" descr="https://avatars.mds.yandex.net/i?id=49204d280c627a33925753aabc9728f25dcbdaab-8325401-images-thumbs&amp;n=13"/>
          <p:cNvPicPr/>
          <p:nvPr/>
        </p:nvPicPr>
        <p:blipFill>
          <a:blip r:embed="rId5"/>
          <a:srcRect t="27586"/>
          <a:stretch/>
        </p:blipFill>
        <p:spPr>
          <a:xfrm>
            <a:off x="2500298" y="1285860"/>
            <a:ext cx="3500614" cy="1500198"/>
          </a:xfrm>
          <a:prstGeom prst="rect">
            <a:avLst/>
          </a:prstGeom>
          <a:ln w="9360">
            <a:noFill/>
          </a:ln>
        </p:spPr>
      </p:pic>
    </p:spTree>
  </p:cSld>
  <p:clrMapOvr>
    <a:masterClrMapping/>
  </p:clrMapOvr>
  <p:transition spd="slow">
    <p:pull dir="l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CustomShape 1"/>
          <p:cNvSpPr/>
          <p:nvPr/>
        </p:nvSpPr>
        <p:spPr>
          <a:xfrm>
            <a:off x="457200" y="274680"/>
            <a:ext cx="8228880" cy="1142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9" name="CustomShape 2"/>
          <p:cNvSpPr/>
          <p:nvPr/>
        </p:nvSpPr>
        <p:spPr>
          <a:xfrm>
            <a:off x="457200" y="1600200"/>
            <a:ext cx="8228880" cy="45252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40" name="Picture 2_1" descr="Picture background"/>
          <p:cNvPicPr/>
          <p:nvPr/>
        </p:nvPicPr>
        <p:blipFill>
          <a:blip r:embed="rId2"/>
          <a:stretch/>
        </p:blipFill>
        <p:spPr>
          <a:xfrm>
            <a:off x="0" y="0"/>
            <a:ext cx="9143280" cy="6857280"/>
          </a:xfrm>
          <a:prstGeom prst="rect">
            <a:avLst/>
          </a:prstGeom>
          <a:ln>
            <a:noFill/>
          </a:ln>
        </p:spPr>
      </p:pic>
      <p:sp>
        <p:nvSpPr>
          <p:cNvPr id="41" name="CustomShape 3"/>
          <p:cNvSpPr/>
          <p:nvPr/>
        </p:nvSpPr>
        <p:spPr>
          <a:xfrm>
            <a:off x="1785918" y="428604"/>
            <a:ext cx="5992323" cy="8603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5000" b="1" i="1" strike="noStrike" spc="-1" dirty="0" smtClean="0">
                <a:solidFill>
                  <a:srgbClr val="0070C0"/>
                </a:solidFill>
                <a:latin typeface="Georgia"/>
                <a:ea typeface="DejaVu Sans"/>
              </a:rPr>
              <a:t>Речевая зарядка</a:t>
            </a:r>
            <a:endParaRPr lang="ru-RU" sz="5000" b="0" strike="noStrike" spc="-1" dirty="0">
              <a:latin typeface="Arial"/>
            </a:endParaRPr>
          </a:p>
        </p:txBody>
      </p:sp>
      <p:sp>
        <p:nvSpPr>
          <p:cNvPr id="42" name="CustomShape 4"/>
          <p:cNvSpPr/>
          <p:nvPr/>
        </p:nvSpPr>
        <p:spPr>
          <a:xfrm>
            <a:off x="155520" y="-144360"/>
            <a:ext cx="304200" cy="3042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8" name="CustomShape 4"/>
          <p:cNvSpPr/>
          <p:nvPr/>
        </p:nvSpPr>
        <p:spPr>
          <a:xfrm>
            <a:off x="428760" y="1143000"/>
            <a:ext cx="8429520" cy="2630036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>
            <a:spAutoFit/>
          </a:bodyPr>
          <a:lstStyle/>
          <a:p>
            <a:pPr algn="ctr"/>
            <a:r>
              <a:rPr lang="ru-RU" sz="3300" b="1" i="1" dirty="0" smtClean="0">
                <a:latin typeface="Georgia" pitchFamily="18" charset="0"/>
              </a:rPr>
              <a:t>а  </a:t>
            </a:r>
            <a:r>
              <a:rPr lang="ru-RU" sz="3300" b="1" i="1" dirty="0" smtClean="0">
                <a:latin typeface="Georgia" pitchFamily="18" charset="0"/>
              </a:rPr>
              <a:t>о   у </a:t>
            </a:r>
            <a:r>
              <a:rPr lang="ru-RU" sz="3300" b="1" i="1" dirty="0" smtClean="0">
                <a:latin typeface="Georgia" pitchFamily="18" charset="0"/>
              </a:rPr>
              <a:t>      </a:t>
            </a:r>
            <a:r>
              <a:rPr lang="ru-RU" sz="3300" b="1" i="1" dirty="0" err="1" smtClean="0">
                <a:latin typeface="Georgia" pitchFamily="18" charset="0"/>
              </a:rPr>
              <a:t>у</a:t>
            </a:r>
            <a:r>
              <a:rPr lang="ru-RU" sz="3300" b="1" i="1" dirty="0" smtClean="0">
                <a:latin typeface="Georgia" pitchFamily="18" charset="0"/>
              </a:rPr>
              <a:t> _   </a:t>
            </a:r>
            <a:r>
              <a:rPr lang="ru-RU" sz="3300" b="1" i="1" dirty="0" err="1" smtClean="0">
                <a:latin typeface="Georgia" pitchFamily="18" charset="0"/>
              </a:rPr>
              <a:t>у</a:t>
            </a:r>
            <a:r>
              <a:rPr lang="ru-RU" sz="3300" b="1" i="1" dirty="0" smtClean="0">
                <a:latin typeface="Georgia" pitchFamily="18" charset="0"/>
              </a:rPr>
              <a:t>     </a:t>
            </a:r>
          </a:p>
          <a:p>
            <a:pPr algn="ctr"/>
            <a:r>
              <a:rPr lang="ru-RU" sz="3300" b="1" i="1" dirty="0" smtClean="0">
                <a:latin typeface="Georgia" pitchFamily="18" charset="0"/>
              </a:rPr>
              <a:t> </a:t>
            </a:r>
            <a:r>
              <a:rPr lang="ru-RU" sz="3300" b="1" i="1" dirty="0" smtClean="0">
                <a:latin typeface="Georgia" pitchFamily="18" charset="0"/>
              </a:rPr>
              <a:t>улица,  Русь,  русский,  государство</a:t>
            </a:r>
            <a:endParaRPr lang="ru-RU" sz="3300" b="1" dirty="0" smtClean="0">
              <a:latin typeface="Georgia" pitchFamily="18" charset="0"/>
            </a:endParaRPr>
          </a:p>
          <a:p>
            <a:pPr algn="ctr"/>
            <a:r>
              <a:rPr lang="ru-RU" sz="3300" b="1" i="1" dirty="0" smtClean="0">
                <a:latin typeface="Georgia" pitchFamily="18" charset="0"/>
              </a:rPr>
              <a:t>Воронеж – колыбель  </a:t>
            </a:r>
          </a:p>
          <a:p>
            <a:pPr algn="ctr"/>
            <a:r>
              <a:rPr lang="ru-RU" sz="3300" b="1" i="1" dirty="0" smtClean="0">
                <a:latin typeface="Georgia" pitchFamily="18" charset="0"/>
              </a:rPr>
              <a:t>русского военно-морского флота. </a:t>
            </a:r>
            <a:endParaRPr lang="ru-RU" sz="3300" b="1" dirty="0">
              <a:latin typeface="Georgia" pitchFamily="18" charset="0"/>
            </a:endParaRPr>
          </a:p>
        </p:txBody>
      </p:sp>
      <p:pic>
        <p:nvPicPr>
          <p:cNvPr id="1026" name="Picture 2" descr="https://avatars.mds.yandex.net/i?id=619dacd97a43a1aa3b71a06d9421c6245a3fbe6b-4450484-images-thumbs&amp;n=1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71802" y="3786190"/>
            <a:ext cx="3500462" cy="2617169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ll dir="lu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CustomShape 1"/>
          <p:cNvSpPr/>
          <p:nvPr/>
        </p:nvSpPr>
        <p:spPr>
          <a:xfrm>
            <a:off x="457200" y="274680"/>
            <a:ext cx="8228880" cy="1142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63" name="CustomShape 2"/>
          <p:cNvSpPr/>
          <p:nvPr/>
        </p:nvSpPr>
        <p:spPr>
          <a:xfrm>
            <a:off x="457200" y="1600200"/>
            <a:ext cx="8228880" cy="45252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264" name="Picture 2" descr="Picture background"/>
          <p:cNvPicPr/>
          <p:nvPr/>
        </p:nvPicPr>
        <p:blipFill>
          <a:blip r:embed="rId2"/>
          <a:stretch/>
        </p:blipFill>
        <p:spPr>
          <a:xfrm>
            <a:off x="0" y="0"/>
            <a:ext cx="9143280" cy="6857280"/>
          </a:xfrm>
          <a:prstGeom prst="rect">
            <a:avLst/>
          </a:prstGeom>
          <a:ln>
            <a:noFill/>
          </a:ln>
        </p:spPr>
      </p:pic>
      <p:sp>
        <p:nvSpPr>
          <p:cNvPr id="265" name="CustomShape 3"/>
          <p:cNvSpPr/>
          <p:nvPr/>
        </p:nvSpPr>
        <p:spPr>
          <a:xfrm>
            <a:off x="428596" y="357166"/>
            <a:ext cx="8597523" cy="1475873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>
            <a:spAutoFit/>
          </a:bodyPr>
          <a:lstStyle/>
          <a:p>
            <a:pPr algn="ctr"/>
            <a:r>
              <a:rPr lang="ru-RU" sz="3000" b="1" dirty="0" smtClean="0">
                <a:solidFill>
                  <a:srgbClr val="002060"/>
                </a:solidFill>
                <a:latin typeface="Georgia" pitchFamily="18" charset="0"/>
              </a:rPr>
              <a:t>Воронежский край славится своим </a:t>
            </a:r>
          </a:p>
          <a:p>
            <a:pPr algn="ctr"/>
            <a:r>
              <a:rPr lang="ru-RU" sz="3000" b="1" dirty="0" smtClean="0">
                <a:solidFill>
                  <a:srgbClr val="002060"/>
                </a:solidFill>
                <a:latin typeface="Georgia" pitchFamily="18" charset="0"/>
              </a:rPr>
              <a:t>фольклором, включая народные песни, </a:t>
            </a:r>
          </a:p>
          <a:p>
            <a:pPr algn="ctr"/>
            <a:r>
              <a:rPr lang="ru-RU" sz="3000" b="1" dirty="0" smtClean="0">
                <a:solidFill>
                  <a:srgbClr val="002060"/>
                </a:solidFill>
                <a:latin typeface="Georgia" pitchFamily="18" charset="0"/>
              </a:rPr>
              <a:t>сказания и сказки.</a:t>
            </a:r>
            <a:endParaRPr lang="ru-RU" sz="3000" b="1" dirty="0">
              <a:solidFill>
                <a:srgbClr val="002060"/>
              </a:solidFill>
              <a:latin typeface="Georgia" pitchFamily="18" charset="0"/>
            </a:endParaRPr>
          </a:p>
        </p:txBody>
      </p:sp>
      <p:pic>
        <p:nvPicPr>
          <p:cNvPr id="51202" name="Picture 2" descr="https://avatars.mds.yandex.net/i?id=95e9d67cd2a51d20efa4dbf0fb9f6bc71e44a95f-9701815-images-thumbs&amp;n=1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00100" y="1928802"/>
            <a:ext cx="3000396" cy="2000264"/>
          </a:xfrm>
          <a:prstGeom prst="rect">
            <a:avLst/>
          </a:prstGeom>
          <a:noFill/>
        </p:spPr>
      </p:pic>
      <p:pic>
        <p:nvPicPr>
          <p:cNvPr id="51204" name="Picture 4" descr="https://avatars.mds.yandex.net/i?id=0a3539dd373e06d9ea5c9ad3231f6eb70aa545c6-5576139-images-thumbs&amp;n=1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57753" y="1857364"/>
            <a:ext cx="3071834" cy="2056458"/>
          </a:xfrm>
          <a:prstGeom prst="rect">
            <a:avLst/>
          </a:prstGeom>
          <a:noFill/>
        </p:spPr>
      </p:pic>
      <p:pic>
        <p:nvPicPr>
          <p:cNvPr id="51208" name="Picture 8" descr="https://avatars.mds.yandex.net/i?id=5011f5468ca0cef3b85cd0c032156e8a9e788fe9-5235644-images-thumbs&amp;n=1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14876" y="4214818"/>
            <a:ext cx="3243256" cy="2369503"/>
          </a:xfrm>
          <a:prstGeom prst="rect">
            <a:avLst/>
          </a:prstGeom>
          <a:noFill/>
        </p:spPr>
      </p:pic>
      <p:pic>
        <p:nvPicPr>
          <p:cNvPr id="51210" name="Picture 10" descr="Picture background"/>
          <p:cNvPicPr>
            <a:picLocks noChangeAspect="1" noChangeArrowheads="1"/>
          </p:cNvPicPr>
          <p:nvPr/>
        </p:nvPicPr>
        <p:blipFill>
          <a:blip r:embed="rId6"/>
          <a:srcRect l="31250" t="13333" r="21249" b="4999"/>
          <a:stretch>
            <a:fillRect/>
          </a:stretch>
        </p:blipFill>
        <p:spPr bwMode="auto">
          <a:xfrm>
            <a:off x="5643570" y="4357694"/>
            <a:ext cx="1285884" cy="1658113"/>
          </a:xfrm>
          <a:prstGeom prst="rect">
            <a:avLst/>
          </a:prstGeom>
          <a:noFill/>
        </p:spPr>
      </p:pic>
      <p:pic>
        <p:nvPicPr>
          <p:cNvPr id="11" name="Picture 8" descr="https://avatars.mds.yandex.net/i?id=5011f5468ca0cef3b85cd0c032156e8a9e788fe9-5235644-images-thumbs&amp;n=1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57224" y="4143380"/>
            <a:ext cx="3243256" cy="2369503"/>
          </a:xfrm>
          <a:prstGeom prst="rect">
            <a:avLst/>
          </a:prstGeom>
          <a:noFill/>
        </p:spPr>
      </p:pic>
      <p:pic>
        <p:nvPicPr>
          <p:cNvPr id="12" name="Picture 6" descr="https://avatars.mds.yandex.net/i?id=1b1a886ebfb5a96ca8176d0fef3fc105426b901c-4706584-images-thumbs&amp;n=13"/>
          <p:cNvPicPr>
            <a:picLocks noChangeAspect="1" noChangeArrowheads="1"/>
          </p:cNvPicPr>
          <p:nvPr/>
        </p:nvPicPr>
        <p:blipFill>
          <a:blip r:embed="rId7"/>
          <a:srcRect b="8333"/>
          <a:stretch>
            <a:fillRect/>
          </a:stretch>
        </p:blipFill>
        <p:spPr bwMode="auto">
          <a:xfrm>
            <a:off x="1714480" y="4429132"/>
            <a:ext cx="1382325" cy="1571636"/>
          </a:xfrm>
          <a:prstGeom prst="rect">
            <a:avLst/>
          </a:prstGeom>
          <a:noFill/>
        </p:spPr>
      </p:pic>
      <p:sp>
        <p:nvSpPr>
          <p:cNvPr id="13" name="CustomShape 5"/>
          <p:cNvSpPr/>
          <p:nvPr/>
        </p:nvSpPr>
        <p:spPr>
          <a:xfrm>
            <a:off x="5072066" y="6072206"/>
            <a:ext cx="2664617" cy="429433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2200" b="1" strike="noStrike" spc="-1" dirty="0" err="1" smtClean="0">
                <a:solidFill>
                  <a:srgbClr val="000000"/>
                </a:solidFill>
                <a:latin typeface="Georgia"/>
                <a:ea typeface="DejaVu Sans"/>
              </a:rPr>
              <a:t>А.Н.Королькова</a:t>
            </a:r>
            <a:endParaRPr lang="ru-RU" sz="2200" b="0" strike="noStrike" spc="-1" dirty="0">
              <a:latin typeface="Arial"/>
            </a:endParaRPr>
          </a:p>
        </p:txBody>
      </p:sp>
      <p:sp>
        <p:nvSpPr>
          <p:cNvPr id="14" name="CustomShape 5"/>
          <p:cNvSpPr/>
          <p:nvPr/>
        </p:nvSpPr>
        <p:spPr>
          <a:xfrm>
            <a:off x="1000100" y="6000768"/>
            <a:ext cx="3013943" cy="429433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2200" b="1" strike="noStrike" spc="-1" dirty="0" smtClean="0">
                <a:solidFill>
                  <a:srgbClr val="000000"/>
                </a:solidFill>
                <a:latin typeface="Georgia"/>
                <a:ea typeface="DejaVu Sans"/>
              </a:rPr>
              <a:t>А.К.Барышникова</a:t>
            </a:r>
            <a:endParaRPr lang="ru-RU" sz="2200" b="0" strike="noStrike" spc="-1" dirty="0">
              <a:latin typeface="Arial"/>
            </a:endParaRPr>
          </a:p>
        </p:txBody>
      </p:sp>
    </p:spTree>
  </p:cSld>
  <p:clrMapOvr>
    <a:masterClrMapping/>
  </p:clrMapOvr>
  <p:transition spd="slow">
    <p:pull dir="lu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CustomShape 1"/>
          <p:cNvSpPr/>
          <p:nvPr/>
        </p:nvSpPr>
        <p:spPr>
          <a:xfrm>
            <a:off x="457200" y="274680"/>
            <a:ext cx="8228880" cy="1142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37" name="CustomShape 2"/>
          <p:cNvSpPr/>
          <p:nvPr/>
        </p:nvSpPr>
        <p:spPr>
          <a:xfrm>
            <a:off x="457200" y="1600200"/>
            <a:ext cx="8228880" cy="45252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238" name="Picture 2" descr="Picture background"/>
          <p:cNvPicPr/>
          <p:nvPr/>
        </p:nvPicPr>
        <p:blipFill>
          <a:blip r:embed="rId2"/>
          <a:stretch/>
        </p:blipFill>
        <p:spPr>
          <a:xfrm>
            <a:off x="0" y="0"/>
            <a:ext cx="9143280" cy="6857280"/>
          </a:xfrm>
          <a:prstGeom prst="rect">
            <a:avLst/>
          </a:prstGeom>
          <a:ln>
            <a:noFill/>
          </a:ln>
        </p:spPr>
      </p:pic>
      <p:sp>
        <p:nvSpPr>
          <p:cNvPr id="239" name="CustomShape 3"/>
          <p:cNvSpPr/>
          <p:nvPr/>
        </p:nvSpPr>
        <p:spPr>
          <a:xfrm>
            <a:off x="457200" y="274680"/>
            <a:ext cx="7466760" cy="1142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rmAutofit/>
          </a:bodyPr>
          <a:lstStyle/>
          <a:p>
            <a:pPr algn="ctr">
              <a:lnSpc>
                <a:spcPct val="100000"/>
              </a:lnSpc>
              <a:tabLst>
                <a:tab pos="0" algn="l"/>
              </a:tabLst>
            </a:pPr>
            <a:r>
              <a:rPr lang="ru-RU" sz="4000" b="1" strike="noStrike" spc="-1" dirty="0">
                <a:solidFill>
                  <a:srgbClr val="002060"/>
                </a:solidFill>
                <a:latin typeface="Georgia"/>
                <a:ea typeface="DejaVu Sans"/>
              </a:rPr>
              <a:t>  Нобелевские лауреаты</a:t>
            </a:r>
            <a:endParaRPr lang="ru-RU" sz="4000" b="0" strike="noStrike" spc="-1" dirty="0">
              <a:latin typeface="Arial"/>
            </a:endParaRPr>
          </a:p>
        </p:txBody>
      </p:sp>
      <p:pic>
        <p:nvPicPr>
          <p:cNvPr id="240" name="Рисунок 5" descr="https://avatars.mds.yandex.net/i?id=d4c2c9b4f2d3aa84e97d440aaff9750ee93bf586e8554f37-12538254-images-thumbs&amp;n=13"/>
          <p:cNvPicPr/>
          <p:nvPr/>
        </p:nvPicPr>
        <p:blipFill>
          <a:blip r:embed="rId3"/>
          <a:stretch/>
        </p:blipFill>
        <p:spPr>
          <a:xfrm>
            <a:off x="714240" y="1214280"/>
            <a:ext cx="1642320" cy="2214000"/>
          </a:xfrm>
          <a:prstGeom prst="rect">
            <a:avLst/>
          </a:prstGeom>
          <a:ln w="9360">
            <a:noFill/>
          </a:ln>
        </p:spPr>
      </p:pic>
      <p:pic>
        <p:nvPicPr>
          <p:cNvPr id="241" name="Рисунок 6" descr="https://avatars.mds.yandex.net/i?id=be03345bdeef0c32063311e3327bb3bbf96fb41d-12493262-images-thumbs&amp;n=13"/>
          <p:cNvPicPr/>
          <p:nvPr/>
        </p:nvPicPr>
        <p:blipFill>
          <a:blip r:embed="rId4"/>
          <a:stretch/>
        </p:blipFill>
        <p:spPr>
          <a:xfrm>
            <a:off x="6858016" y="1928802"/>
            <a:ext cx="1642320" cy="2214000"/>
          </a:xfrm>
          <a:prstGeom prst="rect">
            <a:avLst/>
          </a:prstGeom>
          <a:ln w="9360">
            <a:noFill/>
          </a:ln>
        </p:spPr>
      </p:pic>
      <p:sp>
        <p:nvSpPr>
          <p:cNvPr id="242" name="CustomShape 4"/>
          <p:cNvSpPr/>
          <p:nvPr/>
        </p:nvSpPr>
        <p:spPr>
          <a:xfrm>
            <a:off x="3000364" y="2714620"/>
            <a:ext cx="3934800" cy="109584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>
            <a:spAutoFit/>
          </a:bodyPr>
          <a:lstStyle/>
          <a:p>
            <a:pPr algn="ctr">
              <a:lnSpc>
                <a:spcPct val="100000"/>
              </a:lnSpc>
              <a:tabLst>
                <a:tab pos="0" algn="l"/>
              </a:tabLst>
            </a:pPr>
            <a:r>
              <a:rPr lang="ru-RU" sz="2200" b="1" strike="noStrike" spc="-1" dirty="0">
                <a:solidFill>
                  <a:srgbClr val="000000"/>
                </a:solidFill>
                <a:latin typeface="Georgia"/>
                <a:ea typeface="Times New Roman"/>
              </a:rPr>
              <a:t>Николай Геннадьевич </a:t>
            </a:r>
            <a:endParaRPr lang="ru-RU" sz="2200" b="0" strike="noStrike" spc="-1" dirty="0">
              <a:latin typeface="Arial"/>
            </a:endParaRPr>
          </a:p>
          <a:p>
            <a:pPr algn="ctr">
              <a:lnSpc>
                <a:spcPct val="100000"/>
              </a:lnSpc>
              <a:tabLst>
                <a:tab pos="0" algn="l"/>
              </a:tabLst>
            </a:pPr>
            <a:r>
              <a:rPr lang="ru-RU" sz="2200" b="1" strike="noStrike" spc="-1" dirty="0">
                <a:solidFill>
                  <a:srgbClr val="000000"/>
                </a:solidFill>
                <a:latin typeface="Georgia"/>
                <a:ea typeface="Times New Roman"/>
              </a:rPr>
              <a:t>Басов,</a:t>
            </a:r>
            <a:endParaRPr lang="ru-RU" sz="2200" b="0" strike="noStrike" spc="-1" dirty="0">
              <a:latin typeface="Arial"/>
            </a:endParaRPr>
          </a:p>
          <a:p>
            <a:pPr algn="ctr">
              <a:lnSpc>
                <a:spcPct val="100000"/>
              </a:lnSpc>
              <a:tabLst>
                <a:tab pos="0" algn="l"/>
              </a:tabLst>
            </a:pPr>
            <a:r>
              <a:rPr lang="ru-RU" sz="2200" b="1" strike="noStrike" spc="-1" dirty="0">
                <a:solidFill>
                  <a:srgbClr val="000000"/>
                </a:solidFill>
                <a:latin typeface="Georgia"/>
                <a:ea typeface="Times New Roman"/>
              </a:rPr>
              <a:t>физик</a:t>
            </a:r>
            <a:endParaRPr lang="ru-RU" sz="2200" b="0" strike="noStrike" spc="-1" dirty="0">
              <a:latin typeface="Arial"/>
            </a:endParaRPr>
          </a:p>
        </p:txBody>
      </p:sp>
      <p:sp>
        <p:nvSpPr>
          <p:cNvPr id="243" name="CustomShape 5"/>
          <p:cNvSpPr/>
          <p:nvPr/>
        </p:nvSpPr>
        <p:spPr>
          <a:xfrm>
            <a:off x="2358000" y="1224000"/>
            <a:ext cx="3317400" cy="109584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>
            <a:spAutoFit/>
          </a:bodyPr>
          <a:lstStyle/>
          <a:p>
            <a:pPr algn="ctr">
              <a:lnSpc>
                <a:spcPct val="100000"/>
              </a:lnSpc>
              <a:tabLst>
                <a:tab pos="0" algn="l"/>
              </a:tabLst>
            </a:pPr>
            <a:r>
              <a:rPr lang="ru-RU" sz="2200" b="1" strike="noStrike" spc="-1" dirty="0">
                <a:solidFill>
                  <a:srgbClr val="000000"/>
                </a:solidFill>
                <a:latin typeface="Georgia"/>
                <a:ea typeface="Times New Roman"/>
              </a:rPr>
              <a:t>Павел Алексеевич </a:t>
            </a:r>
            <a:endParaRPr lang="ru-RU" sz="2200" b="0" strike="noStrike" spc="-1" dirty="0">
              <a:latin typeface="Arial"/>
            </a:endParaRPr>
          </a:p>
          <a:p>
            <a:pPr algn="ctr">
              <a:lnSpc>
                <a:spcPct val="100000"/>
              </a:lnSpc>
              <a:tabLst>
                <a:tab pos="0" algn="l"/>
              </a:tabLst>
            </a:pPr>
            <a:r>
              <a:rPr lang="ru-RU" sz="2200" b="1" strike="noStrike" spc="-1" dirty="0">
                <a:solidFill>
                  <a:srgbClr val="000000"/>
                </a:solidFill>
                <a:latin typeface="Georgia"/>
                <a:ea typeface="Times New Roman"/>
              </a:rPr>
              <a:t>Черенков,</a:t>
            </a:r>
            <a:endParaRPr lang="ru-RU" sz="2200" b="0" strike="noStrike" spc="-1" dirty="0">
              <a:latin typeface="Arial"/>
            </a:endParaRPr>
          </a:p>
          <a:p>
            <a:pPr algn="ctr">
              <a:lnSpc>
                <a:spcPct val="100000"/>
              </a:lnSpc>
              <a:tabLst>
                <a:tab pos="0" algn="l"/>
              </a:tabLst>
            </a:pPr>
            <a:r>
              <a:rPr lang="ru-RU" sz="2200" b="1" strike="noStrike" spc="-1" dirty="0">
                <a:solidFill>
                  <a:srgbClr val="000000"/>
                </a:solidFill>
                <a:latin typeface="Georgia"/>
                <a:ea typeface="Times New Roman"/>
              </a:rPr>
              <a:t>физик</a:t>
            </a:r>
            <a:endParaRPr lang="ru-RU" sz="2200" b="0" strike="noStrike" spc="-1" dirty="0">
              <a:latin typeface="Arial"/>
            </a:endParaRPr>
          </a:p>
        </p:txBody>
      </p:sp>
      <p:pic>
        <p:nvPicPr>
          <p:cNvPr id="12290" name="Picture 2" descr="https://avatars.mds.yandex.net/i?id=3d2f4c4a1ce34d80e5fef44fd47dd318f3cfdc1f-4578567-images-thumbs&amp;n=13"/>
          <p:cNvPicPr>
            <a:picLocks noChangeAspect="1" noChangeArrowheads="1"/>
          </p:cNvPicPr>
          <p:nvPr/>
        </p:nvPicPr>
        <p:blipFill>
          <a:blip r:embed="rId5"/>
          <a:srcRect l="32813" r="17187"/>
          <a:stretch>
            <a:fillRect/>
          </a:stretch>
        </p:blipFill>
        <p:spPr bwMode="auto">
          <a:xfrm>
            <a:off x="3071802" y="3929066"/>
            <a:ext cx="1857388" cy="2290763"/>
          </a:xfrm>
          <a:prstGeom prst="rect">
            <a:avLst/>
          </a:prstGeom>
          <a:noFill/>
        </p:spPr>
      </p:pic>
      <p:sp>
        <p:nvSpPr>
          <p:cNvPr id="13" name="CustomShape 7"/>
          <p:cNvSpPr/>
          <p:nvPr/>
        </p:nvSpPr>
        <p:spPr>
          <a:xfrm>
            <a:off x="4786314" y="4929198"/>
            <a:ext cx="3147840" cy="10951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2200" b="1" strike="noStrike" spc="-1" dirty="0">
                <a:solidFill>
                  <a:srgbClr val="000000"/>
                </a:solidFill>
                <a:latin typeface="Georgia"/>
                <a:ea typeface="DejaVu Sans"/>
              </a:rPr>
              <a:t>Иван Алексеевич </a:t>
            </a:r>
            <a:endParaRPr lang="ru-RU" sz="2200" b="0" strike="noStrike" spc="-1" dirty="0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ru-RU" sz="2200" b="1" strike="noStrike" spc="-1" dirty="0">
                <a:solidFill>
                  <a:srgbClr val="000000"/>
                </a:solidFill>
                <a:latin typeface="Georgia"/>
                <a:ea typeface="DejaVu Sans"/>
              </a:rPr>
              <a:t>Бунин, </a:t>
            </a:r>
            <a:endParaRPr lang="ru-RU" sz="2200" b="0" strike="noStrike" spc="-1" dirty="0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ru-RU" sz="2200" b="1" strike="noStrike" spc="-1" dirty="0">
                <a:solidFill>
                  <a:srgbClr val="000000"/>
                </a:solidFill>
                <a:latin typeface="Georgia"/>
                <a:ea typeface="DejaVu Sans"/>
              </a:rPr>
              <a:t>писатель</a:t>
            </a:r>
            <a:endParaRPr lang="ru-RU" sz="2200" b="0" strike="noStrike" spc="-1" dirty="0">
              <a:latin typeface="Arial"/>
            </a:endParaRPr>
          </a:p>
        </p:txBody>
      </p:sp>
    </p:spTree>
  </p:cSld>
  <p:clrMapOvr>
    <a:masterClrMapping/>
  </p:clrMapOvr>
  <p:transition spd="slow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2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2000"/>
                                        <p:tgtEl>
                                          <p:spTgt spid="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2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2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5" dur="2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2" grpId="0"/>
      <p:bldP spid="243" grpId="0"/>
      <p:bldP spid="1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CustomShape 1"/>
          <p:cNvSpPr/>
          <p:nvPr/>
        </p:nvSpPr>
        <p:spPr>
          <a:xfrm>
            <a:off x="457200" y="274680"/>
            <a:ext cx="8228880" cy="1142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21" name="CustomShape 2"/>
          <p:cNvSpPr/>
          <p:nvPr/>
        </p:nvSpPr>
        <p:spPr>
          <a:xfrm>
            <a:off x="457200" y="1600200"/>
            <a:ext cx="8228880" cy="45252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222" name="Picture 2" descr="Picture background"/>
          <p:cNvPicPr/>
          <p:nvPr/>
        </p:nvPicPr>
        <p:blipFill>
          <a:blip r:embed="rId2"/>
          <a:stretch/>
        </p:blipFill>
        <p:spPr>
          <a:xfrm>
            <a:off x="0" y="0"/>
            <a:ext cx="9143280" cy="6857280"/>
          </a:xfrm>
          <a:prstGeom prst="rect">
            <a:avLst/>
          </a:prstGeom>
          <a:ln>
            <a:noFill/>
          </a:ln>
        </p:spPr>
      </p:pic>
      <p:sp>
        <p:nvSpPr>
          <p:cNvPr id="223" name="CustomShape 3"/>
          <p:cNvSpPr/>
          <p:nvPr/>
        </p:nvSpPr>
        <p:spPr>
          <a:xfrm>
            <a:off x="642960" y="285840"/>
            <a:ext cx="7466760" cy="1142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rmAutofit fontScale="74500" lnSpcReduction="20000"/>
          </a:bodyPr>
          <a:lstStyle/>
          <a:p>
            <a:pPr algn="ctr">
              <a:lnSpc>
                <a:spcPct val="100000"/>
              </a:lnSpc>
            </a:pPr>
            <a:r>
              <a:rPr lang="ru-RU" sz="4400" b="1" strike="noStrike" spc="-1" dirty="0">
                <a:solidFill>
                  <a:srgbClr val="002060"/>
                </a:solidFill>
                <a:latin typeface="Georgia"/>
                <a:ea typeface="DejaVu Sans"/>
              </a:rPr>
              <a:t>Внесли огромный вклад в развитие русской литературы</a:t>
            </a:r>
            <a:endParaRPr lang="ru-RU" sz="4400" b="0" strike="noStrike" spc="-1" dirty="0">
              <a:latin typeface="Arial"/>
            </a:endParaRPr>
          </a:p>
        </p:txBody>
      </p:sp>
      <p:sp>
        <p:nvSpPr>
          <p:cNvPr id="224" name="CustomShape 4"/>
          <p:cNvSpPr/>
          <p:nvPr/>
        </p:nvSpPr>
        <p:spPr>
          <a:xfrm>
            <a:off x="785880" y="1357200"/>
            <a:ext cx="1412280" cy="1810800"/>
          </a:xfrm>
          <a:prstGeom prst="ellipse">
            <a:avLst/>
          </a:prstGeom>
          <a:blipFill rotWithShape="0">
            <a:blip r:embed="rId3"/>
            <a:stretch>
              <a:fillRect/>
            </a:stretch>
          </a:blipFill>
          <a:ln w="63360" cap="rnd">
            <a:solidFill>
              <a:srgbClr val="333333"/>
            </a:solidFill>
            <a:round/>
          </a:ln>
          <a:effectLst>
            <a:outerShdw blurRad="381000" dist="29196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25" name="CustomShape 5"/>
          <p:cNvSpPr/>
          <p:nvPr/>
        </p:nvSpPr>
        <p:spPr>
          <a:xfrm>
            <a:off x="797760" y="3143160"/>
            <a:ext cx="1686960" cy="7603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2200" b="1" strike="noStrike" spc="-1" dirty="0">
                <a:solidFill>
                  <a:srgbClr val="000000"/>
                </a:solidFill>
                <a:latin typeface="Georgia"/>
                <a:ea typeface="DejaVu Sans"/>
              </a:rPr>
              <a:t>Алексей </a:t>
            </a:r>
            <a:endParaRPr lang="ru-RU" sz="2200" b="0" strike="noStrike" spc="-1" dirty="0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ru-RU" sz="2200" b="1" strike="noStrike" spc="-1" dirty="0">
                <a:solidFill>
                  <a:srgbClr val="000000"/>
                </a:solidFill>
                <a:latin typeface="Georgia"/>
                <a:ea typeface="DejaVu Sans"/>
              </a:rPr>
              <a:t>Кольцов </a:t>
            </a:r>
            <a:endParaRPr lang="ru-RU" sz="2200" b="0" strike="noStrike" spc="-1" dirty="0">
              <a:latin typeface="Arial"/>
            </a:endParaRPr>
          </a:p>
        </p:txBody>
      </p:sp>
      <p:pic>
        <p:nvPicPr>
          <p:cNvPr id="226" name="Picture 10" descr="Художник Петр Соколов.Акварельные портреты. - Aristarch4you"/>
          <p:cNvPicPr/>
          <p:nvPr/>
        </p:nvPicPr>
        <p:blipFill>
          <a:blip r:embed="rId4"/>
          <a:stretch/>
        </p:blipFill>
        <p:spPr>
          <a:xfrm>
            <a:off x="3714840" y="1357200"/>
            <a:ext cx="1285200" cy="1651680"/>
          </a:xfrm>
          <a:prstGeom prst="rect">
            <a:avLst/>
          </a:prstGeom>
          <a:ln>
            <a:noFill/>
          </a:ln>
        </p:spPr>
      </p:pic>
      <p:sp>
        <p:nvSpPr>
          <p:cNvPr id="227" name="CustomShape 6"/>
          <p:cNvSpPr/>
          <p:nvPr/>
        </p:nvSpPr>
        <p:spPr>
          <a:xfrm>
            <a:off x="3364920" y="3000240"/>
            <a:ext cx="2337480" cy="7603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2200" b="1" strike="noStrike" spc="-1" dirty="0">
                <a:solidFill>
                  <a:srgbClr val="000000"/>
                </a:solidFill>
                <a:latin typeface="Georgia"/>
                <a:ea typeface="DejaVu Sans"/>
              </a:rPr>
              <a:t>Дмитрий </a:t>
            </a:r>
            <a:endParaRPr lang="ru-RU" sz="2200" b="0" strike="noStrike" spc="-1" dirty="0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ru-RU" sz="2200" b="1" strike="noStrike" spc="-1" dirty="0">
                <a:solidFill>
                  <a:srgbClr val="000000"/>
                </a:solidFill>
                <a:latin typeface="Georgia"/>
                <a:ea typeface="DejaVu Sans"/>
              </a:rPr>
              <a:t>Веневитинов</a:t>
            </a:r>
            <a:endParaRPr lang="ru-RU" sz="2200" b="0" strike="noStrike" spc="-1" dirty="0">
              <a:latin typeface="Arial"/>
            </a:endParaRPr>
          </a:p>
        </p:txBody>
      </p:sp>
      <p:sp>
        <p:nvSpPr>
          <p:cNvPr id="228" name="CustomShape 7"/>
          <p:cNvSpPr/>
          <p:nvPr/>
        </p:nvSpPr>
        <p:spPr>
          <a:xfrm>
            <a:off x="6500880" y="1357200"/>
            <a:ext cx="1429560" cy="1713960"/>
          </a:xfrm>
          <a:prstGeom prst="ellipse">
            <a:avLst/>
          </a:prstGeom>
          <a:blipFill rotWithShape="0">
            <a:blip r:embed="rId5" cstate="print"/>
            <a:stretch>
              <a:fillRect b="5978"/>
            </a:stretch>
          </a:blipFill>
          <a:ln w="63360" cap="rnd">
            <a:solidFill>
              <a:srgbClr val="333333"/>
            </a:solidFill>
            <a:round/>
          </a:ln>
          <a:effectLst>
            <a:outerShdw blurRad="381000" dist="29196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29" name="CustomShape 8"/>
          <p:cNvSpPr/>
          <p:nvPr/>
        </p:nvSpPr>
        <p:spPr>
          <a:xfrm>
            <a:off x="6328440" y="3000240"/>
            <a:ext cx="1642680" cy="7603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2200" b="1" strike="noStrike" spc="-1" dirty="0">
                <a:solidFill>
                  <a:srgbClr val="000000"/>
                </a:solidFill>
                <a:latin typeface="Georgia"/>
                <a:ea typeface="DejaVu Sans"/>
              </a:rPr>
              <a:t>Иван </a:t>
            </a:r>
            <a:endParaRPr lang="ru-RU" sz="2200" b="0" strike="noStrike" spc="-1" dirty="0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ru-RU" sz="2200" b="1" strike="noStrike" spc="-1" dirty="0">
                <a:solidFill>
                  <a:srgbClr val="000000"/>
                </a:solidFill>
                <a:latin typeface="Georgia"/>
                <a:ea typeface="DejaVu Sans"/>
              </a:rPr>
              <a:t>Никитин</a:t>
            </a:r>
            <a:endParaRPr lang="ru-RU" sz="2200" b="0" strike="noStrike" spc="-1" dirty="0">
              <a:latin typeface="Arial"/>
            </a:endParaRPr>
          </a:p>
        </p:txBody>
      </p:sp>
      <p:sp>
        <p:nvSpPr>
          <p:cNvPr id="230" name="CustomShape 9"/>
          <p:cNvSpPr/>
          <p:nvPr/>
        </p:nvSpPr>
        <p:spPr>
          <a:xfrm>
            <a:off x="1500120" y="3929040"/>
            <a:ext cx="1428120" cy="1821600"/>
          </a:xfrm>
          <a:prstGeom prst="roundRect">
            <a:avLst>
              <a:gd name="adj" fmla="val 16667"/>
            </a:avLst>
          </a:prstGeom>
          <a:blipFill rotWithShape="0">
            <a:blip r:embed="rId6"/>
            <a:stretch>
              <a:fillRect/>
            </a:stretch>
          </a:blipFill>
          <a:ln>
            <a:noFill/>
          </a:ln>
          <a:effectLst>
            <a:outerShdw blurRad="76200" dist="38073" dir="7800819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32" name="CustomShape 11"/>
          <p:cNvSpPr/>
          <p:nvPr/>
        </p:nvSpPr>
        <p:spPr>
          <a:xfrm>
            <a:off x="7072200" y="3857760"/>
            <a:ext cx="1497600" cy="1785240"/>
          </a:xfrm>
          <a:prstGeom prst="roundRect">
            <a:avLst>
              <a:gd name="adj" fmla="val 16667"/>
            </a:avLst>
          </a:prstGeom>
          <a:blipFill rotWithShape="0">
            <a:blip r:embed="rId7"/>
            <a:stretch>
              <a:fillRect/>
            </a:stretch>
          </a:blipFill>
          <a:ln>
            <a:noFill/>
          </a:ln>
          <a:effectLst>
            <a:outerShdw blurRad="76200" dist="38073" dir="7800819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33" name="CustomShape 12"/>
          <p:cNvSpPr/>
          <p:nvPr/>
        </p:nvSpPr>
        <p:spPr>
          <a:xfrm>
            <a:off x="1369800" y="5643720"/>
            <a:ext cx="1645560" cy="7603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2200" b="1" strike="noStrike" spc="-1" dirty="0">
                <a:solidFill>
                  <a:srgbClr val="000000"/>
                </a:solidFill>
                <a:latin typeface="Georgia"/>
                <a:ea typeface="DejaVu Sans"/>
              </a:rPr>
              <a:t>Самуил </a:t>
            </a:r>
            <a:endParaRPr lang="ru-RU" sz="22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2200" b="1" strike="noStrike" spc="-1" dirty="0">
                <a:solidFill>
                  <a:srgbClr val="000000"/>
                </a:solidFill>
                <a:latin typeface="Georgia"/>
                <a:ea typeface="DejaVu Sans"/>
              </a:rPr>
              <a:t>Маршак </a:t>
            </a:r>
            <a:endParaRPr lang="ru-RU" sz="2200" b="0" strike="noStrike" spc="-1" dirty="0">
              <a:latin typeface="Arial"/>
            </a:endParaRPr>
          </a:p>
        </p:txBody>
      </p:sp>
      <p:sp>
        <p:nvSpPr>
          <p:cNvPr id="234" name="CustomShape 13"/>
          <p:cNvSpPr/>
          <p:nvPr/>
        </p:nvSpPr>
        <p:spPr>
          <a:xfrm>
            <a:off x="3575160" y="5572080"/>
            <a:ext cx="2505240" cy="7603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2200" b="1" strike="noStrike" spc="-1" dirty="0">
                <a:solidFill>
                  <a:srgbClr val="000000"/>
                </a:solidFill>
                <a:latin typeface="Georgia"/>
                <a:ea typeface="DejaVu Sans"/>
              </a:rPr>
              <a:t>Григорий </a:t>
            </a:r>
            <a:endParaRPr lang="ru-RU" sz="2200" b="0" strike="noStrike" spc="-1" dirty="0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ru-RU" sz="2200" b="1" strike="noStrike" spc="-1" dirty="0" err="1">
                <a:solidFill>
                  <a:srgbClr val="000000"/>
                </a:solidFill>
                <a:latin typeface="Georgia"/>
                <a:ea typeface="DejaVu Sans"/>
              </a:rPr>
              <a:t>Троепольский</a:t>
            </a:r>
            <a:endParaRPr lang="ru-RU" sz="2200" b="0" strike="noStrike" spc="-1" dirty="0">
              <a:latin typeface="Arial"/>
            </a:endParaRPr>
          </a:p>
        </p:txBody>
      </p:sp>
      <p:sp>
        <p:nvSpPr>
          <p:cNvPr id="235" name="CustomShape 14"/>
          <p:cNvSpPr/>
          <p:nvPr/>
        </p:nvSpPr>
        <p:spPr>
          <a:xfrm>
            <a:off x="6887880" y="5572080"/>
            <a:ext cx="1762920" cy="7603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2200" b="1" strike="noStrike" spc="-1" dirty="0">
                <a:solidFill>
                  <a:srgbClr val="000000"/>
                </a:solidFill>
                <a:latin typeface="Georgia"/>
                <a:ea typeface="DejaVu Sans"/>
              </a:rPr>
              <a:t>Андрей </a:t>
            </a:r>
            <a:endParaRPr lang="ru-RU" sz="2200" b="0" strike="noStrike" spc="-1" dirty="0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ru-RU" sz="2200" b="1" strike="noStrike" spc="-1" dirty="0">
                <a:solidFill>
                  <a:srgbClr val="000000"/>
                </a:solidFill>
                <a:latin typeface="Georgia"/>
                <a:ea typeface="DejaVu Sans"/>
              </a:rPr>
              <a:t>Платонов</a:t>
            </a:r>
            <a:endParaRPr lang="ru-RU" sz="2200" b="0" strike="noStrike" spc="-1" dirty="0">
              <a:latin typeface="Arial"/>
            </a:endParaRPr>
          </a:p>
        </p:txBody>
      </p:sp>
      <p:sp>
        <p:nvSpPr>
          <p:cNvPr id="13314" name="AutoShape 2" descr="Picture backgroun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3316" name="AutoShape 4" descr="Picture backgroun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3318" name="AutoShape 6" descr="Picture backgroun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3320" name="Picture 8" descr="https://avatars.mds.yandex.net/i?id=4123b0bcddb9aef0cf679415e67dfd015803c45e-6467253-images-thumbs&amp;n=13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214810" y="3780696"/>
            <a:ext cx="1214446" cy="1868378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20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5" dur="2000"/>
                                        <p:tgtEl>
                                          <p:spTgt spid="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6000"/>
                            </p:stCondLst>
                            <p:childTnLst>
                              <p:par>
                                <p:cTn id="32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4" dur="20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8000"/>
                            </p:stCondLst>
                            <p:childTnLst>
                              <p:par>
                                <p:cTn id="41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3" dur="200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2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2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0000"/>
                            </p:stCondLst>
                            <p:childTnLst>
                              <p:par>
                                <p:cTn id="50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2" dur="2000"/>
                                        <p:tgtEl>
                                          <p:spTgt spid="13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" grpId="0"/>
      <p:bldP spid="227" grpId="0"/>
      <p:bldP spid="229" grpId="0"/>
      <p:bldP spid="233" grpId="0"/>
      <p:bldP spid="234" grpId="0"/>
      <p:bldP spid="23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CustomShape 1"/>
          <p:cNvSpPr/>
          <p:nvPr/>
        </p:nvSpPr>
        <p:spPr>
          <a:xfrm>
            <a:off x="457200" y="274680"/>
            <a:ext cx="8228880" cy="1142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15" name="CustomShape 2"/>
          <p:cNvSpPr/>
          <p:nvPr/>
        </p:nvSpPr>
        <p:spPr>
          <a:xfrm>
            <a:off x="457200" y="1600200"/>
            <a:ext cx="8228880" cy="45252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216" name="Picture 2" descr="Picture background"/>
          <p:cNvPicPr/>
          <p:nvPr/>
        </p:nvPicPr>
        <p:blipFill>
          <a:blip r:embed="rId2"/>
          <a:stretch/>
        </p:blipFill>
        <p:spPr>
          <a:xfrm>
            <a:off x="0" y="0"/>
            <a:ext cx="9143280" cy="6857280"/>
          </a:xfrm>
          <a:prstGeom prst="rect">
            <a:avLst/>
          </a:prstGeom>
          <a:ln>
            <a:noFill/>
          </a:ln>
        </p:spPr>
      </p:pic>
      <p:sp>
        <p:nvSpPr>
          <p:cNvPr id="217" name="CustomShape 3"/>
          <p:cNvSpPr/>
          <p:nvPr/>
        </p:nvSpPr>
        <p:spPr>
          <a:xfrm>
            <a:off x="457200" y="274680"/>
            <a:ext cx="8400240" cy="1142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rmAutofit fontScale="62500" lnSpcReduction="20000"/>
          </a:bodyPr>
          <a:lstStyle/>
          <a:p>
            <a:pPr algn="ctr">
              <a:lnSpc>
                <a:spcPct val="100000"/>
              </a:lnSpc>
            </a:pPr>
            <a:r>
              <a:rPr lang="ru-RU" sz="4400" b="1" strike="noStrike" spc="-1" dirty="0">
                <a:solidFill>
                  <a:srgbClr val="002060"/>
                </a:solidFill>
                <a:latin typeface="Georgia"/>
                <a:ea typeface="DejaVu Sans"/>
              </a:rPr>
              <a:t>Воронежская земля подарила России замечательного художника </a:t>
            </a:r>
            <a:endParaRPr lang="ru-RU" sz="4400" b="0" strike="noStrike" spc="-1" dirty="0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ru-RU" sz="4400" b="1" strike="noStrike" spc="-1" dirty="0">
                <a:solidFill>
                  <a:srgbClr val="002060"/>
                </a:solidFill>
                <a:latin typeface="Georgia"/>
                <a:ea typeface="DejaVu Sans"/>
              </a:rPr>
              <a:t>И.Н. Крамского.</a:t>
            </a:r>
            <a:endParaRPr lang="ru-RU" sz="4400" b="0" strike="noStrike" spc="-1" dirty="0">
              <a:latin typeface="Arial"/>
            </a:endParaRPr>
          </a:p>
        </p:txBody>
      </p:sp>
      <p:sp>
        <p:nvSpPr>
          <p:cNvPr id="218" name="CustomShape 4"/>
          <p:cNvSpPr/>
          <p:nvPr/>
        </p:nvSpPr>
        <p:spPr>
          <a:xfrm>
            <a:off x="571472" y="1500174"/>
            <a:ext cx="2285280" cy="2285280"/>
          </a:xfrm>
          <a:prstGeom prst="roundRect">
            <a:avLst>
              <a:gd name="adj" fmla="val 16667"/>
            </a:avLst>
          </a:prstGeom>
          <a:blipFill rotWithShape="0">
            <a:blip r:embed="rId3"/>
            <a:stretch>
              <a:fillRect/>
            </a:stretch>
          </a:blipFill>
          <a:ln>
            <a:noFill/>
          </a:ln>
          <a:effectLst>
            <a:outerShdw blurRad="76200" dist="38073" dir="7800819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219" name="Picture 2" descr="Художественный музей имени Крамского И.Н."/>
          <p:cNvPicPr/>
          <p:nvPr/>
        </p:nvPicPr>
        <p:blipFill>
          <a:blip r:embed="rId4"/>
          <a:stretch/>
        </p:blipFill>
        <p:spPr>
          <a:xfrm>
            <a:off x="3071802" y="1928802"/>
            <a:ext cx="4642920" cy="4587840"/>
          </a:xfrm>
          <a:prstGeom prst="rect">
            <a:avLst/>
          </a:prstGeom>
          <a:ln>
            <a:noFill/>
          </a:ln>
        </p:spPr>
      </p:pic>
      <p:pic>
        <p:nvPicPr>
          <p:cNvPr id="8" name="i-main-pic" descr="Картинка 13 из 1178">
            <a:hlinkClick r:id="rId5" tgtFrame="_blank"/>
          </p:cNvPr>
          <p:cNvPicPr>
            <a:picLocks/>
          </p:cNvPicPr>
          <p:nvPr/>
        </p:nvPicPr>
        <p:blipFill>
          <a:blip r:embed="rId6" cstate="print"/>
          <a:srcRect b="4803"/>
          <a:stretch>
            <a:fillRect/>
          </a:stretch>
        </p:blipFill>
        <p:spPr bwMode="auto">
          <a:xfrm>
            <a:off x="6000760" y="1357298"/>
            <a:ext cx="2884309" cy="2214578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</p:spTree>
  </p:cSld>
  <p:clrMapOvr>
    <a:masterClrMapping/>
  </p:clrMapOvr>
  <p:transition spd="slow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CustomShape 1"/>
          <p:cNvSpPr/>
          <p:nvPr/>
        </p:nvSpPr>
        <p:spPr>
          <a:xfrm>
            <a:off x="457200" y="274680"/>
            <a:ext cx="8228880" cy="1142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05" name="CustomShape 2"/>
          <p:cNvSpPr/>
          <p:nvPr/>
        </p:nvSpPr>
        <p:spPr>
          <a:xfrm>
            <a:off x="457200" y="1600200"/>
            <a:ext cx="8228880" cy="45252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206" name="Picture 2" descr="Picture background"/>
          <p:cNvPicPr/>
          <p:nvPr/>
        </p:nvPicPr>
        <p:blipFill>
          <a:blip r:embed="rId2"/>
          <a:stretch/>
        </p:blipFill>
        <p:spPr>
          <a:xfrm>
            <a:off x="0" y="0"/>
            <a:ext cx="9143280" cy="6857280"/>
          </a:xfrm>
          <a:prstGeom prst="rect">
            <a:avLst/>
          </a:prstGeom>
          <a:ln>
            <a:noFill/>
          </a:ln>
        </p:spPr>
      </p:pic>
      <p:sp>
        <p:nvSpPr>
          <p:cNvPr id="207" name="CustomShape 3"/>
          <p:cNvSpPr/>
          <p:nvPr/>
        </p:nvSpPr>
        <p:spPr>
          <a:xfrm>
            <a:off x="500040" y="428760"/>
            <a:ext cx="8400240" cy="1142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ru-RU" sz="2500" b="1" strike="noStrike" spc="-1" dirty="0">
                <a:solidFill>
                  <a:srgbClr val="002060"/>
                </a:solidFill>
                <a:latin typeface="Georgia"/>
                <a:ea typeface="DejaVu Sans"/>
              </a:rPr>
              <a:t>Воронежский край – это край замечательных людей, которые своим повседневным трудом украшали родную землю. </a:t>
            </a:r>
            <a:endParaRPr lang="ru-RU" sz="2500" b="0" strike="noStrike" spc="-1" dirty="0">
              <a:latin typeface="Arial"/>
            </a:endParaRPr>
          </a:p>
        </p:txBody>
      </p:sp>
      <p:pic>
        <p:nvPicPr>
          <p:cNvPr id="208" name="Picture 10" descr="http://www.proza.ru/pics/2015/04/18/596.jpg"/>
          <p:cNvPicPr/>
          <p:nvPr/>
        </p:nvPicPr>
        <p:blipFill>
          <a:blip r:embed="rId3"/>
          <a:srcRect r="25742"/>
          <a:stretch/>
        </p:blipFill>
        <p:spPr>
          <a:xfrm>
            <a:off x="3357554" y="1571612"/>
            <a:ext cx="2293200" cy="2065680"/>
          </a:xfrm>
          <a:prstGeom prst="rect">
            <a:avLst/>
          </a:prstGeom>
          <a:ln>
            <a:noFill/>
          </a:ln>
        </p:spPr>
      </p:pic>
      <p:sp>
        <p:nvSpPr>
          <p:cNvPr id="209" name="CustomShape 4"/>
          <p:cNvSpPr/>
          <p:nvPr/>
        </p:nvSpPr>
        <p:spPr>
          <a:xfrm>
            <a:off x="3286116" y="3643314"/>
            <a:ext cx="2428200" cy="7603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2200" b="1" strike="noStrike" spc="-1" dirty="0">
                <a:solidFill>
                  <a:srgbClr val="000000"/>
                </a:solidFill>
                <a:latin typeface="Georgia"/>
                <a:ea typeface="DejaVu Sans"/>
              </a:rPr>
              <a:t>В.М.Песков, </a:t>
            </a:r>
            <a:endParaRPr lang="ru-RU" sz="2200" b="0" strike="noStrike" spc="-1" dirty="0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ru-RU" sz="2200" b="1" strike="noStrike" spc="-1" dirty="0">
                <a:solidFill>
                  <a:srgbClr val="000000"/>
                </a:solidFill>
                <a:latin typeface="Georgia"/>
                <a:ea typeface="DejaVu Sans"/>
              </a:rPr>
              <a:t>журналист</a:t>
            </a:r>
            <a:endParaRPr lang="ru-RU" sz="2200" b="0" strike="noStrike" spc="-1" dirty="0">
              <a:latin typeface="Arial"/>
            </a:endParaRPr>
          </a:p>
        </p:txBody>
      </p:sp>
      <p:pic>
        <p:nvPicPr>
          <p:cNvPr id="210" name="Picture 2" descr="http://www.pugachev-studio.ru/published/publicdata/U89950/attachments/SC/products_pictures/20160314112529_enl.jpg"/>
          <p:cNvPicPr/>
          <p:nvPr/>
        </p:nvPicPr>
        <p:blipFill>
          <a:blip r:embed="rId4"/>
          <a:stretch/>
        </p:blipFill>
        <p:spPr>
          <a:xfrm>
            <a:off x="1000080" y="2928960"/>
            <a:ext cx="1578600" cy="2214000"/>
          </a:xfrm>
          <a:prstGeom prst="rect">
            <a:avLst/>
          </a:prstGeom>
          <a:ln>
            <a:noFill/>
          </a:ln>
        </p:spPr>
      </p:pic>
      <p:sp>
        <p:nvSpPr>
          <p:cNvPr id="211" name="CustomShape 5"/>
          <p:cNvSpPr/>
          <p:nvPr/>
        </p:nvSpPr>
        <p:spPr>
          <a:xfrm>
            <a:off x="432000" y="5112000"/>
            <a:ext cx="3571200" cy="10954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2200" b="1" strike="noStrike" spc="-1" dirty="0">
                <a:solidFill>
                  <a:srgbClr val="000000"/>
                </a:solidFill>
                <a:latin typeface="Georgia"/>
                <a:ea typeface="DejaVu Sans"/>
              </a:rPr>
              <a:t>К.П. Феоктистов,  </a:t>
            </a:r>
            <a:endParaRPr lang="ru-RU" sz="2200" b="0" strike="noStrike" spc="-1" dirty="0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ru-RU" sz="2200" b="1" strike="noStrike" spc="-1" dirty="0">
                <a:solidFill>
                  <a:srgbClr val="000000"/>
                </a:solidFill>
                <a:latin typeface="Georgia"/>
                <a:ea typeface="DejaVu Sans"/>
              </a:rPr>
              <a:t> лётчик-космонавт СССР</a:t>
            </a:r>
            <a:endParaRPr lang="ru-RU" sz="2200" b="0" strike="noStrike" spc="-1" dirty="0">
              <a:latin typeface="Arial"/>
            </a:endParaRPr>
          </a:p>
        </p:txBody>
      </p:sp>
      <p:pic>
        <p:nvPicPr>
          <p:cNvPr id="212" name="Picture 8" descr="Ростропович Мстислав Леопольдович"/>
          <p:cNvPicPr/>
          <p:nvPr/>
        </p:nvPicPr>
        <p:blipFill>
          <a:blip r:embed="rId5"/>
          <a:stretch/>
        </p:blipFill>
        <p:spPr>
          <a:xfrm>
            <a:off x="6215040" y="2928960"/>
            <a:ext cx="2062800" cy="2071080"/>
          </a:xfrm>
          <a:prstGeom prst="rect">
            <a:avLst/>
          </a:prstGeom>
          <a:ln>
            <a:noFill/>
          </a:ln>
        </p:spPr>
      </p:pic>
      <p:sp>
        <p:nvSpPr>
          <p:cNvPr id="213" name="CustomShape 6"/>
          <p:cNvSpPr/>
          <p:nvPr/>
        </p:nvSpPr>
        <p:spPr>
          <a:xfrm>
            <a:off x="5590800" y="4968000"/>
            <a:ext cx="3337200" cy="7603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2200" b="1" strike="noStrike" spc="-1" dirty="0">
                <a:solidFill>
                  <a:srgbClr val="000000"/>
                </a:solidFill>
                <a:latin typeface="Georgia"/>
                <a:ea typeface="DejaVu Sans"/>
              </a:rPr>
              <a:t>М.Л. Ростропович, </a:t>
            </a:r>
            <a:endParaRPr lang="ru-RU" sz="2200" b="0" strike="noStrike" spc="-1" dirty="0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ru-RU" sz="2200" b="1" strike="noStrike" spc="-1" dirty="0">
                <a:solidFill>
                  <a:srgbClr val="000000"/>
                </a:solidFill>
                <a:latin typeface="Georgia"/>
                <a:ea typeface="DejaVu Sans"/>
              </a:rPr>
              <a:t>музыкант</a:t>
            </a:r>
            <a:endParaRPr lang="ru-RU" sz="2200" b="0" strike="noStrike" spc="-1" dirty="0">
              <a:latin typeface="Arial"/>
            </a:endParaRPr>
          </a:p>
        </p:txBody>
      </p:sp>
    </p:spTree>
  </p:cSld>
  <p:clrMapOvr>
    <a:masterClrMapping/>
  </p:clrMapOvr>
  <p:transition spd="slow">
    <p:pull dir="lu"/>
  </p:transition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 additive="repl">
                                        <p:cTn id="7" dur="20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0" dur="20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1" dur="20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12" dur="20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0" presetClass="entr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 additive="repl">
                                        <p:cTn id="16" dur="20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9" dur="20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0" dur="20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21" dur="20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20" presetClass="entr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 additive="repl">
                                        <p:cTn id="25" dur="20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28" dur="20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9" dur="20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30" dur="20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CustomShape 1"/>
          <p:cNvSpPr/>
          <p:nvPr/>
        </p:nvSpPr>
        <p:spPr>
          <a:xfrm>
            <a:off x="457200" y="274680"/>
            <a:ext cx="8228880" cy="1142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71" name="CustomShape 2"/>
          <p:cNvSpPr/>
          <p:nvPr/>
        </p:nvSpPr>
        <p:spPr>
          <a:xfrm>
            <a:off x="457200" y="1600200"/>
            <a:ext cx="8228880" cy="45252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172" name="Picture 2" descr="Picture background"/>
          <p:cNvPicPr/>
          <p:nvPr/>
        </p:nvPicPr>
        <p:blipFill>
          <a:blip r:embed="rId2"/>
          <a:stretch/>
        </p:blipFill>
        <p:spPr>
          <a:xfrm>
            <a:off x="0" y="0"/>
            <a:ext cx="9143280" cy="6857280"/>
          </a:xfrm>
          <a:prstGeom prst="rect">
            <a:avLst/>
          </a:prstGeom>
          <a:ln>
            <a:noFill/>
          </a:ln>
        </p:spPr>
      </p:pic>
      <p:sp>
        <p:nvSpPr>
          <p:cNvPr id="173" name="CustomShape 3"/>
          <p:cNvSpPr/>
          <p:nvPr/>
        </p:nvSpPr>
        <p:spPr>
          <a:xfrm>
            <a:off x="785786" y="571480"/>
            <a:ext cx="7466760" cy="1142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rmAutofit fontScale="62500" lnSpcReduction="20000"/>
          </a:bodyPr>
          <a:lstStyle/>
          <a:p>
            <a:pPr algn="ctr">
              <a:lnSpc>
                <a:spcPct val="100000"/>
              </a:lnSpc>
              <a:tabLst>
                <a:tab pos="0" algn="l"/>
              </a:tabLst>
            </a:pPr>
            <a:r>
              <a:rPr lang="ru-RU" sz="4400" b="1" strike="noStrike" spc="-1" dirty="0">
                <a:solidFill>
                  <a:srgbClr val="002060"/>
                </a:solidFill>
                <a:latin typeface="Georgia"/>
                <a:ea typeface="DejaVu Sans"/>
              </a:rPr>
              <a:t>Основным ресурсом области являются мощные и тучные чернозёмы.</a:t>
            </a:r>
            <a:endParaRPr lang="ru-RU" sz="4400" b="0" strike="noStrike" spc="-1" dirty="0">
              <a:latin typeface="Arial"/>
            </a:endParaRPr>
          </a:p>
        </p:txBody>
      </p:sp>
      <p:pic>
        <p:nvPicPr>
          <p:cNvPr id="174" name="Picture 2" descr="http://nizhniy-novgorod.dmir.ru/images/chernozem-plodorodnaya-zemlya-26375471.jpg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876" t="2501" r="2499" b="8750"/>
          <a:stretch/>
        </p:blipFill>
        <p:spPr>
          <a:xfrm>
            <a:off x="1071538" y="1785926"/>
            <a:ext cx="7286020" cy="4499876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ransition spd="slow">
    <p:pull dir="lu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CustomShape 1"/>
          <p:cNvSpPr/>
          <p:nvPr/>
        </p:nvSpPr>
        <p:spPr>
          <a:xfrm>
            <a:off x="457200" y="274680"/>
            <a:ext cx="8228880" cy="1142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63" name="CustomShape 2"/>
          <p:cNvSpPr/>
          <p:nvPr/>
        </p:nvSpPr>
        <p:spPr>
          <a:xfrm>
            <a:off x="457200" y="1600200"/>
            <a:ext cx="8228880" cy="45252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264" name="Picture 2" descr="Picture background"/>
          <p:cNvPicPr/>
          <p:nvPr/>
        </p:nvPicPr>
        <p:blipFill>
          <a:blip r:embed="rId2"/>
          <a:stretch/>
        </p:blipFill>
        <p:spPr>
          <a:xfrm>
            <a:off x="0" y="0"/>
            <a:ext cx="9143280" cy="6857280"/>
          </a:xfrm>
          <a:prstGeom prst="rect">
            <a:avLst/>
          </a:prstGeom>
          <a:ln>
            <a:noFill/>
          </a:ln>
        </p:spPr>
      </p:pic>
      <p:sp>
        <p:nvSpPr>
          <p:cNvPr id="265" name="CustomShape 3"/>
          <p:cNvSpPr/>
          <p:nvPr/>
        </p:nvSpPr>
        <p:spPr>
          <a:xfrm>
            <a:off x="2567160" y="2286000"/>
            <a:ext cx="3940920" cy="7758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4500" b="1" strike="noStrike" spc="-1">
                <a:solidFill>
                  <a:srgbClr val="002060"/>
                </a:solidFill>
                <a:latin typeface="Georgia"/>
                <a:ea typeface="Times New Roman"/>
              </a:rPr>
              <a:t>Настоящее</a:t>
            </a:r>
            <a:endParaRPr lang="ru-RU" sz="4500" b="0" strike="noStrike" spc="-1">
              <a:latin typeface="Arial"/>
            </a:endParaRPr>
          </a:p>
        </p:txBody>
      </p:sp>
    </p:spTree>
  </p:cSld>
  <p:clrMapOvr>
    <a:masterClrMapping/>
  </p:clrMapOvr>
  <p:transition spd="slow">
    <p:pull dir="lu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CustomShape 1"/>
          <p:cNvSpPr/>
          <p:nvPr/>
        </p:nvSpPr>
        <p:spPr>
          <a:xfrm>
            <a:off x="457200" y="274680"/>
            <a:ext cx="8228880" cy="1142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67" name="CustomShape 2"/>
          <p:cNvSpPr/>
          <p:nvPr/>
        </p:nvSpPr>
        <p:spPr>
          <a:xfrm>
            <a:off x="457200" y="1600200"/>
            <a:ext cx="8228880" cy="45252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268" name="Picture 2" descr="Picture background"/>
          <p:cNvPicPr/>
          <p:nvPr/>
        </p:nvPicPr>
        <p:blipFill>
          <a:blip r:embed="rId2"/>
          <a:stretch/>
        </p:blipFill>
        <p:spPr>
          <a:xfrm>
            <a:off x="0" y="0"/>
            <a:ext cx="9143280" cy="6857280"/>
          </a:xfrm>
          <a:prstGeom prst="rect">
            <a:avLst/>
          </a:prstGeom>
          <a:ln>
            <a:noFill/>
          </a:ln>
        </p:spPr>
      </p:pic>
      <p:sp>
        <p:nvSpPr>
          <p:cNvPr id="269" name="CustomShape 3"/>
          <p:cNvSpPr/>
          <p:nvPr/>
        </p:nvSpPr>
        <p:spPr>
          <a:xfrm>
            <a:off x="357120" y="214200"/>
            <a:ext cx="8500320" cy="19940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2500" b="1" strike="noStrike" spc="-1" dirty="0">
                <a:solidFill>
                  <a:srgbClr val="002060"/>
                </a:solidFill>
                <a:latin typeface="Georgia"/>
                <a:ea typeface="DejaVu Sans"/>
              </a:rPr>
              <a:t>Воронежская область — крупный поставщик сельскохозяйственной продукции: производит зерно (в основном пшеницу), сахарную свёклу, подсолнечник, картофель,  овощи. </a:t>
            </a:r>
            <a:endParaRPr lang="ru-RU" sz="2500" b="0" strike="noStrike" spc="-1" dirty="0">
              <a:latin typeface="Arial"/>
            </a:endParaRPr>
          </a:p>
        </p:txBody>
      </p:sp>
      <p:pic>
        <p:nvPicPr>
          <p:cNvPr id="270" name="Picture 2" descr="http://rossosh.findrealty.ru/media/images/2012/07/01/big/3b6c8a0e7383d26d47c3056b6221986c.png"/>
          <p:cNvPicPr/>
          <p:nvPr/>
        </p:nvPicPr>
        <p:blipFill>
          <a:blip r:embed="rId3"/>
          <a:stretch/>
        </p:blipFill>
        <p:spPr>
          <a:xfrm>
            <a:off x="500040" y="1921680"/>
            <a:ext cx="3032640" cy="2292480"/>
          </a:xfrm>
          <a:prstGeom prst="rect">
            <a:avLst/>
          </a:prstGeom>
          <a:ln>
            <a:noFill/>
          </a:ln>
        </p:spPr>
      </p:pic>
      <p:pic>
        <p:nvPicPr>
          <p:cNvPr id="271" name="Picture 2" descr="http://en.academic.ru/pictures/enwiki/65/Agriculture_in_Volgograd_Oblast_002.JPG"/>
          <p:cNvPicPr/>
          <p:nvPr/>
        </p:nvPicPr>
        <p:blipFill>
          <a:blip r:embed="rId4" cstate="print"/>
          <a:stretch/>
        </p:blipFill>
        <p:spPr>
          <a:xfrm>
            <a:off x="5506560" y="2000160"/>
            <a:ext cx="3099240" cy="2285280"/>
          </a:xfrm>
          <a:prstGeom prst="rect">
            <a:avLst/>
          </a:prstGeom>
          <a:ln>
            <a:noFill/>
          </a:ln>
        </p:spPr>
      </p:pic>
      <p:pic>
        <p:nvPicPr>
          <p:cNvPr id="272" name="Picture 2" descr="http://s.imhonet.ru/0/tmp_user_files/85/1d/851d9c67c32eb5babc7a2a5a646dba38/xlarge/8a417980e1998fc9c38682615eb4bb27.jpg"/>
          <p:cNvPicPr/>
          <p:nvPr/>
        </p:nvPicPr>
        <p:blipFill>
          <a:blip r:embed="rId5"/>
          <a:stretch/>
        </p:blipFill>
        <p:spPr>
          <a:xfrm>
            <a:off x="2881440" y="2000160"/>
            <a:ext cx="3047400" cy="2285280"/>
          </a:xfrm>
          <a:prstGeom prst="rect">
            <a:avLst/>
          </a:prstGeom>
          <a:ln>
            <a:noFill/>
          </a:ln>
        </p:spPr>
      </p:pic>
      <p:pic>
        <p:nvPicPr>
          <p:cNvPr id="273" name="Picture 5" descr="https://im1-tub-ru.yandex.net/i?id=ecc561f904ee241f48b8dd940cf495f6&amp;n=33&amp;h=215&amp;w=323"/>
          <p:cNvPicPr/>
          <p:nvPr/>
        </p:nvPicPr>
        <p:blipFill>
          <a:blip r:embed="rId6"/>
          <a:stretch/>
        </p:blipFill>
        <p:spPr>
          <a:xfrm>
            <a:off x="928800" y="4071960"/>
            <a:ext cx="3540960" cy="2356560"/>
          </a:xfrm>
          <a:prstGeom prst="rect">
            <a:avLst/>
          </a:prstGeom>
          <a:ln>
            <a:noFill/>
          </a:ln>
        </p:spPr>
      </p:pic>
      <p:pic>
        <p:nvPicPr>
          <p:cNvPr id="274" name="Picture 3" descr="http://agrobk.ru/wp-content/uploads/proizvodstvo-saharnoy-sveklyi-podderzhat-v-rossii.jpg"/>
          <p:cNvPicPr/>
          <p:nvPr/>
        </p:nvPicPr>
        <p:blipFill>
          <a:blip r:embed="rId7"/>
          <a:stretch/>
        </p:blipFill>
        <p:spPr>
          <a:xfrm>
            <a:off x="4929120" y="4071960"/>
            <a:ext cx="3147120" cy="236016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ransition spd="slow">
    <p:pull dir="lu"/>
  </p:transition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 additive="repl">
                                        <p:cTn id="7" dur="2000"/>
                                        <p:tgtEl>
                                          <p:spTgt spid="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0" presetClass="entr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 additive="repl">
                                        <p:cTn id="11" dur="2000"/>
                                        <p:tgtEl>
                                          <p:spTgt spid="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0" presetClass="entr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 additive="repl">
                                        <p:cTn id="15" dur="2000"/>
                                        <p:tgtEl>
                                          <p:spTgt spid="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20" presetClass="entr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 additive="repl">
                                        <p:cTn id="19" dur="2000"/>
                                        <p:tgtEl>
                                          <p:spTgt spid="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20" presetClass="entr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 additive="repl">
                                        <p:cTn id="23" dur="2000"/>
                                        <p:tgtEl>
                                          <p:spTgt spid="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CustomShape 1"/>
          <p:cNvSpPr/>
          <p:nvPr/>
        </p:nvSpPr>
        <p:spPr>
          <a:xfrm>
            <a:off x="457200" y="274680"/>
            <a:ext cx="8228880" cy="1142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76" name="CustomShape 2"/>
          <p:cNvSpPr/>
          <p:nvPr/>
        </p:nvSpPr>
        <p:spPr>
          <a:xfrm>
            <a:off x="457200" y="1600200"/>
            <a:ext cx="8228880" cy="45252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277" name="Picture 2" descr="Picture background"/>
          <p:cNvPicPr/>
          <p:nvPr/>
        </p:nvPicPr>
        <p:blipFill>
          <a:blip r:embed="rId2"/>
          <a:stretch/>
        </p:blipFill>
        <p:spPr>
          <a:xfrm>
            <a:off x="-24480" y="-40680"/>
            <a:ext cx="9143280" cy="6857280"/>
          </a:xfrm>
          <a:prstGeom prst="rect">
            <a:avLst/>
          </a:prstGeom>
          <a:ln>
            <a:noFill/>
          </a:ln>
        </p:spPr>
      </p:pic>
      <p:sp>
        <p:nvSpPr>
          <p:cNvPr id="278" name="CustomShape 3"/>
          <p:cNvSpPr/>
          <p:nvPr/>
        </p:nvSpPr>
        <p:spPr>
          <a:xfrm>
            <a:off x="500040" y="500040"/>
            <a:ext cx="8357400" cy="1142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</a:tabLst>
            </a:pPr>
            <a:endParaRPr lang="ru-RU" sz="1800" b="0" strike="noStrike" spc="-1" dirty="0">
              <a:latin typeface="Arial"/>
            </a:endParaRPr>
          </a:p>
          <a:p>
            <a:pPr algn="ctr">
              <a:lnSpc>
                <a:spcPct val="100000"/>
              </a:lnSpc>
              <a:tabLst>
                <a:tab pos="0" algn="l"/>
              </a:tabLst>
            </a:pPr>
            <a:r>
              <a:rPr lang="ru-RU" sz="2500" b="1" strike="noStrike" spc="-1" dirty="0">
                <a:solidFill>
                  <a:srgbClr val="002060"/>
                </a:solidFill>
                <a:latin typeface="Georgia"/>
                <a:ea typeface="DejaVu Sans"/>
              </a:rPr>
              <a:t>В регионе развивается </a:t>
            </a:r>
            <a:endParaRPr lang="ru-RU" sz="2500" b="0" strike="noStrike" spc="-1" dirty="0">
              <a:latin typeface="Arial"/>
            </a:endParaRPr>
          </a:p>
          <a:p>
            <a:pPr algn="ctr">
              <a:lnSpc>
                <a:spcPct val="100000"/>
              </a:lnSpc>
              <a:tabLst>
                <a:tab pos="0" algn="l"/>
              </a:tabLst>
            </a:pPr>
            <a:r>
              <a:rPr lang="ru-RU" sz="2500" b="1" strike="noStrike" spc="-1" dirty="0">
                <a:solidFill>
                  <a:srgbClr val="002060"/>
                </a:solidFill>
                <a:latin typeface="Georgia"/>
                <a:ea typeface="DejaVu Sans"/>
              </a:rPr>
              <a:t>молочно-мясное  скотоводство, </a:t>
            </a:r>
            <a:endParaRPr lang="ru-RU" sz="2500" b="0" strike="noStrike" spc="-1" dirty="0">
              <a:latin typeface="Arial"/>
            </a:endParaRPr>
          </a:p>
          <a:p>
            <a:pPr algn="ctr">
              <a:lnSpc>
                <a:spcPct val="100000"/>
              </a:lnSpc>
              <a:tabLst>
                <a:tab pos="0" algn="l"/>
              </a:tabLst>
            </a:pPr>
            <a:r>
              <a:rPr lang="ru-RU" sz="2500" b="1" strike="noStrike" spc="-1" dirty="0">
                <a:solidFill>
                  <a:srgbClr val="002060"/>
                </a:solidFill>
                <a:latin typeface="Georgia"/>
                <a:ea typeface="DejaVu Sans"/>
              </a:rPr>
              <a:t>свиноводство,  овцеводство, птицеводство. </a:t>
            </a:r>
            <a:r>
              <a:t/>
            </a:r>
            <a:br/>
            <a:endParaRPr lang="ru-RU" sz="2500" b="0" strike="noStrike" spc="-1" dirty="0">
              <a:latin typeface="Arial"/>
            </a:endParaRPr>
          </a:p>
        </p:txBody>
      </p:sp>
      <p:pic>
        <p:nvPicPr>
          <p:cNvPr id="279" name="Picture 2" descr="http://sdelanounas.ru/i/c/2/c2RlbGFub3VuYXMucnUvdXBsb2Fkcy81LzEvNTE3MTM2MjMyNzI5Mi5qcGVnP19faWQ9Mjk4NjE=.jpg"/>
          <p:cNvPicPr/>
          <p:nvPr/>
        </p:nvPicPr>
        <p:blipFill>
          <a:blip r:embed="rId3"/>
          <a:stretch/>
        </p:blipFill>
        <p:spPr>
          <a:xfrm>
            <a:off x="589320" y="1642680"/>
            <a:ext cx="3298320" cy="2381400"/>
          </a:xfrm>
          <a:prstGeom prst="rect">
            <a:avLst/>
          </a:prstGeom>
          <a:ln>
            <a:noFill/>
          </a:ln>
        </p:spPr>
      </p:pic>
      <p:pic>
        <p:nvPicPr>
          <p:cNvPr id="280" name="Picture 2" descr="http://svpressa.ru/photo/70103.jpg"/>
          <p:cNvPicPr/>
          <p:nvPr/>
        </p:nvPicPr>
        <p:blipFill>
          <a:blip r:embed="rId4"/>
          <a:stretch/>
        </p:blipFill>
        <p:spPr>
          <a:xfrm>
            <a:off x="5112000" y="1642680"/>
            <a:ext cx="3272400" cy="2359440"/>
          </a:xfrm>
          <a:prstGeom prst="rect">
            <a:avLst/>
          </a:prstGeom>
          <a:ln>
            <a:noFill/>
          </a:ln>
        </p:spPr>
      </p:pic>
      <p:pic>
        <p:nvPicPr>
          <p:cNvPr id="281" name="Picture 2" descr="http://img01.communa.ru/albums/userpics/10003/0704byashi.jpg"/>
          <p:cNvPicPr/>
          <p:nvPr/>
        </p:nvPicPr>
        <p:blipFill>
          <a:blip r:embed="rId5"/>
          <a:stretch/>
        </p:blipFill>
        <p:spPr>
          <a:xfrm>
            <a:off x="1061280" y="4104000"/>
            <a:ext cx="3690360" cy="2213640"/>
          </a:xfrm>
          <a:prstGeom prst="rect">
            <a:avLst/>
          </a:prstGeom>
          <a:ln>
            <a:noFill/>
          </a:ln>
        </p:spPr>
      </p:pic>
      <p:pic>
        <p:nvPicPr>
          <p:cNvPr id="282" name="Picture 2" descr="Picture background"/>
          <p:cNvPicPr/>
          <p:nvPr/>
        </p:nvPicPr>
        <p:blipFill>
          <a:blip r:embed="rId6"/>
          <a:stretch/>
        </p:blipFill>
        <p:spPr>
          <a:xfrm>
            <a:off x="4965480" y="4104000"/>
            <a:ext cx="3314160" cy="221400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ransition spd="slow">
    <p:pull dir="lu"/>
  </p:transition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 additive="repl">
                                        <p:cTn id="7" dur="2000"/>
                                        <p:tgtEl>
                                          <p:spTgt spid="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0" presetClass="entr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 additive="repl">
                                        <p:cTn id="11" dur="2000"/>
                                        <p:tgtEl>
                                          <p:spTgt spid="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0" presetClass="entr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 additive="repl">
                                        <p:cTn id="15" dur="2000"/>
                                        <p:tgtEl>
                                          <p:spTgt spid="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2000"/>
                                        <p:tgtEl>
                                          <p:spTgt spid="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CustomShape 1"/>
          <p:cNvSpPr/>
          <p:nvPr/>
        </p:nvSpPr>
        <p:spPr>
          <a:xfrm>
            <a:off x="457200" y="274680"/>
            <a:ext cx="8228880" cy="1142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76" name="CustomShape 2"/>
          <p:cNvSpPr/>
          <p:nvPr/>
        </p:nvSpPr>
        <p:spPr>
          <a:xfrm>
            <a:off x="457200" y="1600200"/>
            <a:ext cx="8228880" cy="45252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177" name="Picture 2" descr="Picture background"/>
          <p:cNvPicPr/>
          <p:nvPr/>
        </p:nvPicPr>
        <p:blipFill>
          <a:blip r:embed="rId2"/>
          <a:stretch/>
        </p:blipFill>
        <p:spPr>
          <a:xfrm>
            <a:off x="0" y="0"/>
            <a:ext cx="9143280" cy="6857280"/>
          </a:xfrm>
          <a:prstGeom prst="rect">
            <a:avLst/>
          </a:prstGeom>
          <a:ln>
            <a:noFill/>
          </a:ln>
        </p:spPr>
      </p:pic>
      <p:sp>
        <p:nvSpPr>
          <p:cNvPr id="178" name="CustomShape 3"/>
          <p:cNvSpPr/>
          <p:nvPr/>
        </p:nvSpPr>
        <p:spPr>
          <a:xfrm>
            <a:off x="357158" y="0"/>
            <a:ext cx="8429040" cy="23565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rmAutofit/>
          </a:bodyPr>
          <a:lstStyle/>
          <a:p>
            <a:pPr algn="ctr">
              <a:lnSpc>
                <a:spcPct val="100000"/>
              </a:lnSpc>
              <a:tabLst>
                <a:tab pos="0" algn="l"/>
              </a:tabLst>
            </a:pPr>
            <a:r>
              <a:rPr lang="ru-RU" sz="2500" b="1" strike="noStrike" spc="-1" dirty="0">
                <a:solidFill>
                  <a:srgbClr val="002060"/>
                </a:solidFill>
                <a:latin typeface="Georgia"/>
                <a:ea typeface="DejaVu Sans"/>
              </a:rPr>
              <a:t>Область обладает  месторождениями песка, глины, гранита, цементного сырья, охры, известняка, песчаника, запасами мела, никеля, меди и платины.</a:t>
            </a:r>
            <a:endParaRPr lang="ru-RU" sz="2500" b="0" strike="noStrike" spc="-1" dirty="0">
              <a:latin typeface="Arial"/>
            </a:endParaRPr>
          </a:p>
        </p:txBody>
      </p:sp>
      <p:pic>
        <p:nvPicPr>
          <p:cNvPr id="179" name="Picture 4" descr="http://rcxn.yaroslavl.ru/assets/components/directresize/cache/page_Karer072014_w667_h500.JPG"/>
          <p:cNvPicPr/>
          <p:nvPr/>
        </p:nvPicPr>
        <p:blipFill>
          <a:blip r:embed="rId3"/>
          <a:srcRect b="10205"/>
          <a:stretch/>
        </p:blipFill>
        <p:spPr>
          <a:xfrm>
            <a:off x="5871600" y="2232000"/>
            <a:ext cx="2780640" cy="1871640"/>
          </a:xfrm>
          <a:prstGeom prst="rect">
            <a:avLst/>
          </a:prstGeom>
          <a:ln>
            <a:noFill/>
          </a:ln>
        </p:spPr>
      </p:pic>
      <p:pic>
        <p:nvPicPr>
          <p:cNvPr id="180" name="Picture 2" descr="https://lh5.googleusercontent.com/-U42Eakqh38c/VDUMvQaOVHI/AAAAAAADDeU/MWMz96_BoPs/s1280/IMG_5372.jpg"/>
          <p:cNvPicPr/>
          <p:nvPr/>
        </p:nvPicPr>
        <p:blipFill>
          <a:blip r:embed="rId4" cstate="print"/>
          <a:stretch/>
        </p:blipFill>
        <p:spPr>
          <a:xfrm>
            <a:off x="361440" y="2223720"/>
            <a:ext cx="3598200" cy="2023920"/>
          </a:xfrm>
          <a:prstGeom prst="rect">
            <a:avLst/>
          </a:prstGeom>
          <a:ln>
            <a:noFill/>
          </a:ln>
        </p:spPr>
      </p:pic>
      <p:pic>
        <p:nvPicPr>
          <p:cNvPr id="181" name="Picture 6" descr="http://www.classifieds24.ru/images/3040/3039001/large_5.jpg"/>
          <p:cNvPicPr/>
          <p:nvPr/>
        </p:nvPicPr>
        <p:blipFill>
          <a:blip r:embed="rId5"/>
          <a:srcRect b="9370"/>
          <a:stretch/>
        </p:blipFill>
        <p:spPr>
          <a:xfrm>
            <a:off x="3255120" y="4320000"/>
            <a:ext cx="3152520" cy="2142360"/>
          </a:xfrm>
          <a:prstGeom prst="rect">
            <a:avLst/>
          </a:prstGeom>
          <a:ln>
            <a:noFill/>
          </a:ln>
        </p:spPr>
      </p:pic>
      <p:pic>
        <p:nvPicPr>
          <p:cNvPr id="182" name="Picture 8" descr="http://img3.board.com.ua/a/2002296958/wm/1-melovoj-karer-s-tsehom-pererabotki.jpg"/>
          <p:cNvPicPr/>
          <p:nvPr/>
        </p:nvPicPr>
        <p:blipFill>
          <a:blip r:embed="rId6"/>
          <a:srcRect b="26703"/>
          <a:stretch/>
        </p:blipFill>
        <p:spPr>
          <a:xfrm>
            <a:off x="3297600" y="2440800"/>
            <a:ext cx="2894040" cy="1590840"/>
          </a:xfrm>
          <a:prstGeom prst="rect">
            <a:avLst/>
          </a:prstGeom>
          <a:ln>
            <a:noFill/>
          </a:ln>
        </p:spPr>
      </p:pic>
      <p:pic>
        <p:nvPicPr>
          <p:cNvPr id="10" name="Picture 6" descr="Реки и озера в ВОРОНЕЖСКОЙ области - Олег Иванов- я.ру"/>
          <p:cNvPicPr/>
          <p:nvPr/>
        </p:nvPicPr>
        <p:blipFill>
          <a:blip r:embed="rId7"/>
          <a:stretch/>
        </p:blipFill>
        <p:spPr>
          <a:xfrm>
            <a:off x="6143636" y="4000504"/>
            <a:ext cx="2793118" cy="1857478"/>
          </a:xfrm>
          <a:prstGeom prst="rect">
            <a:avLst/>
          </a:prstGeom>
          <a:ln>
            <a:noFill/>
          </a:ln>
        </p:spPr>
      </p:pic>
      <p:pic>
        <p:nvPicPr>
          <p:cNvPr id="11" name="Picture 4" descr="КафИстГеол: Глинистые породы"/>
          <p:cNvPicPr/>
          <p:nvPr/>
        </p:nvPicPr>
        <p:blipFill>
          <a:blip r:embed="rId8" cstate="print"/>
          <a:stretch/>
        </p:blipFill>
        <p:spPr>
          <a:xfrm>
            <a:off x="428596" y="4071942"/>
            <a:ext cx="2962508" cy="1857388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ransition spd="slow">
    <p:pull dir="lu"/>
  </p:transition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 additive="repl">
                                        <p:cTn id="7" dur="20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0" presetClass="entr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 additive="repl">
                                        <p:cTn id="11" dur="20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0" presetClass="entr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 additive="repl">
                                        <p:cTn id="15" dur="20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20" presetClass="entr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 additive="repl">
                                        <p:cTn id="19" dur="20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20" presetClass="entr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 additive="repl">
                                        <p:cTn id="2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20" presetClass="entr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 additive="repl">
                                        <p:cTn id="2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CustomShape 1"/>
          <p:cNvSpPr/>
          <p:nvPr/>
        </p:nvSpPr>
        <p:spPr>
          <a:xfrm>
            <a:off x="457200" y="274680"/>
            <a:ext cx="8228880" cy="1142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44" name="CustomShape 2"/>
          <p:cNvSpPr/>
          <p:nvPr/>
        </p:nvSpPr>
        <p:spPr>
          <a:xfrm>
            <a:off x="457200" y="1600200"/>
            <a:ext cx="8228880" cy="45252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45" name="Picture 2" descr="Picture background"/>
          <p:cNvPicPr/>
          <p:nvPr/>
        </p:nvPicPr>
        <p:blipFill>
          <a:blip r:embed="rId2"/>
          <a:stretch/>
        </p:blipFill>
        <p:spPr>
          <a:xfrm>
            <a:off x="0" y="0"/>
            <a:ext cx="9143280" cy="6857280"/>
          </a:xfrm>
          <a:prstGeom prst="rect">
            <a:avLst/>
          </a:prstGeom>
          <a:ln>
            <a:noFill/>
          </a:ln>
        </p:spPr>
      </p:pic>
      <p:sp>
        <p:nvSpPr>
          <p:cNvPr id="46" name="CustomShape 3"/>
          <p:cNvSpPr/>
          <p:nvPr/>
        </p:nvSpPr>
        <p:spPr>
          <a:xfrm>
            <a:off x="1714320" y="285840"/>
            <a:ext cx="6857280" cy="9277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3000" b="1" strike="noStrike" spc="-1">
                <a:solidFill>
                  <a:srgbClr val="FF0000"/>
                </a:solidFill>
                <a:latin typeface="Georgia"/>
                <a:ea typeface="DejaVu Sans"/>
              </a:rPr>
              <a:t>Родина</a:t>
            </a:r>
            <a:endParaRPr lang="ru-RU" sz="3000" b="0" strike="noStrike" spc="-1">
              <a:latin typeface="Arial"/>
            </a:endParaRPr>
          </a:p>
          <a:p>
            <a:pPr algn="r">
              <a:lnSpc>
                <a:spcPct val="100000"/>
              </a:lnSpc>
            </a:pPr>
            <a:r>
              <a:rPr lang="ru-RU" sz="2500" b="1" i="1" strike="noStrike" spc="-1">
                <a:solidFill>
                  <a:srgbClr val="000000"/>
                </a:solidFill>
                <a:latin typeface="Georgia"/>
                <a:ea typeface="DejaVu Sans"/>
              </a:rPr>
              <a:t>З. Александрова</a:t>
            </a:r>
            <a:endParaRPr lang="ru-RU" sz="2500" b="0" strike="noStrike" spc="-1">
              <a:latin typeface="Arial"/>
            </a:endParaRPr>
          </a:p>
        </p:txBody>
      </p:sp>
      <p:sp>
        <p:nvSpPr>
          <p:cNvPr id="47" name="CustomShape 4"/>
          <p:cNvSpPr/>
          <p:nvPr/>
        </p:nvSpPr>
        <p:spPr>
          <a:xfrm>
            <a:off x="428760" y="1143000"/>
            <a:ext cx="5643000" cy="49687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2000" b="1" strike="noStrike" spc="-1" dirty="0">
                <a:solidFill>
                  <a:srgbClr val="000000"/>
                </a:solidFill>
                <a:latin typeface="Georgia"/>
                <a:ea typeface="DejaVu Sans"/>
              </a:rPr>
              <a:t>Если скажут слово “Родина”,</a:t>
            </a:r>
            <a:r>
              <a:t/>
            </a:r>
            <a:br/>
            <a:r>
              <a:rPr lang="ru-RU" sz="2000" b="1" strike="noStrike" spc="-1" dirty="0">
                <a:solidFill>
                  <a:srgbClr val="000000"/>
                </a:solidFill>
                <a:latin typeface="Georgia"/>
                <a:ea typeface="DejaVu Sans"/>
              </a:rPr>
              <a:t>Сразу в памяти встаёт</a:t>
            </a:r>
            <a:r>
              <a:t/>
            </a:r>
            <a:br/>
            <a:r>
              <a:rPr lang="ru-RU" sz="2000" b="1" strike="noStrike" spc="-1" dirty="0">
                <a:solidFill>
                  <a:srgbClr val="000000"/>
                </a:solidFill>
                <a:latin typeface="Georgia"/>
                <a:ea typeface="DejaVu Sans"/>
              </a:rPr>
              <a:t>Старый дом, в саду смородина,</a:t>
            </a:r>
            <a:r>
              <a:t/>
            </a:r>
            <a:br/>
            <a:r>
              <a:rPr lang="ru-RU" sz="2000" b="1" strike="noStrike" spc="-1" dirty="0">
                <a:solidFill>
                  <a:srgbClr val="000000"/>
                </a:solidFill>
                <a:latin typeface="Georgia"/>
                <a:ea typeface="DejaVu Sans"/>
              </a:rPr>
              <a:t>Толстый тополь у ворот.</a:t>
            </a:r>
            <a:endParaRPr lang="ru-RU" sz="20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2000" b="1" strike="noStrike" spc="-1" dirty="0">
                <a:solidFill>
                  <a:srgbClr val="000000"/>
                </a:solidFill>
                <a:latin typeface="Georgia"/>
                <a:ea typeface="DejaVu Sans"/>
              </a:rPr>
              <a:t>У реки берёзка-скромница</a:t>
            </a:r>
            <a:r>
              <a:t/>
            </a:r>
            <a:br/>
            <a:r>
              <a:rPr lang="ru-RU" sz="2000" b="1" strike="noStrike" spc="-1" dirty="0">
                <a:solidFill>
                  <a:srgbClr val="000000"/>
                </a:solidFill>
                <a:latin typeface="Georgia"/>
                <a:ea typeface="DejaVu Sans"/>
              </a:rPr>
              <a:t>И ромашковый бугор…</a:t>
            </a:r>
            <a:r>
              <a:rPr/>
              <a:t/>
            </a:r>
            <a:br>
              <a:rPr/>
            </a:br>
            <a:r>
              <a:rPr lang="ru-RU" dirty="0" smtClean="0"/>
              <a:t>      </a:t>
            </a:r>
            <a:r>
              <a:rPr lang="ru-RU" sz="2000" b="1" strike="noStrike" spc="-1" dirty="0" smtClean="0">
                <a:solidFill>
                  <a:srgbClr val="000000"/>
                </a:solidFill>
                <a:latin typeface="Georgia"/>
                <a:ea typeface="DejaVu Sans"/>
              </a:rPr>
              <a:t>А </a:t>
            </a:r>
            <a:r>
              <a:rPr lang="ru-RU" sz="2000" b="1" strike="noStrike" spc="-1" dirty="0">
                <a:solidFill>
                  <a:srgbClr val="000000"/>
                </a:solidFill>
                <a:latin typeface="Georgia"/>
                <a:ea typeface="DejaVu Sans"/>
              </a:rPr>
              <a:t>другим, наверно, вспомнится</a:t>
            </a:r>
            <a:r>
              <a:rPr/>
              <a:t/>
            </a:r>
            <a:br>
              <a:rPr/>
            </a:br>
            <a:r>
              <a:rPr lang="ru-RU" dirty="0" smtClean="0"/>
              <a:t>     </a:t>
            </a:r>
            <a:r>
              <a:rPr lang="ru-RU" sz="2000" b="1" strike="noStrike" spc="-1" dirty="0" smtClean="0">
                <a:solidFill>
                  <a:srgbClr val="000000"/>
                </a:solidFill>
                <a:latin typeface="Georgia"/>
                <a:ea typeface="DejaVu Sans"/>
              </a:rPr>
              <a:t>Свой </a:t>
            </a:r>
            <a:r>
              <a:rPr lang="ru-RU" sz="2000" b="1" strike="noStrike" spc="-1" dirty="0">
                <a:solidFill>
                  <a:srgbClr val="000000"/>
                </a:solidFill>
                <a:latin typeface="Georgia"/>
                <a:ea typeface="DejaVu Sans"/>
              </a:rPr>
              <a:t>родной московский двор…</a:t>
            </a:r>
            <a:endParaRPr lang="ru-RU" sz="20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2000" b="1" strike="noStrike" spc="-1" dirty="0" smtClean="0">
                <a:solidFill>
                  <a:srgbClr val="000000"/>
                </a:solidFill>
                <a:latin typeface="Georgia"/>
                <a:ea typeface="DejaVu Sans"/>
              </a:rPr>
              <a:t>     В </a:t>
            </a:r>
            <a:r>
              <a:rPr lang="ru-RU" sz="2000" b="1" strike="noStrike" spc="-1" dirty="0">
                <a:solidFill>
                  <a:srgbClr val="000000"/>
                </a:solidFill>
                <a:latin typeface="Georgia"/>
                <a:ea typeface="DejaVu Sans"/>
              </a:rPr>
              <a:t>лужах первые кораблики,</a:t>
            </a:r>
            <a:r>
              <a:rPr/>
              <a:t/>
            </a:r>
            <a:br>
              <a:rPr/>
            </a:br>
            <a:r>
              <a:rPr lang="ru-RU" dirty="0" smtClean="0"/>
              <a:t>     </a:t>
            </a:r>
            <a:r>
              <a:rPr lang="ru-RU" sz="2000" b="1" strike="noStrike" spc="-1" dirty="0" smtClean="0">
                <a:solidFill>
                  <a:srgbClr val="000000"/>
                </a:solidFill>
                <a:latin typeface="Georgia"/>
                <a:ea typeface="DejaVu Sans"/>
              </a:rPr>
              <a:t>Над </a:t>
            </a:r>
            <a:r>
              <a:rPr lang="ru-RU" sz="2000" b="1" strike="noStrike" spc="-1" dirty="0">
                <a:solidFill>
                  <a:srgbClr val="000000"/>
                </a:solidFill>
                <a:latin typeface="Georgia"/>
                <a:ea typeface="DejaVu Sans"/>
              </a:rPr>
              <a:t>скакалкой топот ног</a:t>
            </a:r>
            <a:r>
              <a:rPr/>
              <a:t/>
            </a:r>
            <a:br>
              <a:rPr/>
            </a:br>
            <a:r>
              <a:rPr lang="ru-RU" dirty="0" smtClean="0"/>
              <a:t>     </a:t>
            </a:r>
            <a:r>
              <a:rPr lang="ru-RU" sz="2000" b="1" strike="noStrike" spc="-1" dirty="0" smtClean="0">
                <a:solidFill>
                  <a:srgbClr val="000000"/>
                </a:solidFill>
                <a:latin typeface="Georgia"/>
                <a:ea typeface="DejaVu Sans"/>
              </a:rPr>
              <a:t>И </a:t>
            </a:r>
            <a:r>
              <a:rPr lang="ru-RU" sz="2000" b="1" strike="noStrike" spc="-1" dirty="0">
                <a:solidFill>
                  <a:srgbClr val="000000"/>
                </a:solidFill>
                <a:latin typeface="Georgia"/>
                <a:ea typeface="DejaVu Sans"/>
              </a:rPr>
              <a:t>большой соседней фабрики</a:t>
            </a:r>
            <a:r>
              <a:rPr/>
              <a:t/>
            </a:r>
            <a:br>
              <a:rPr/>
            </a:br>
            <a:r>
              <a:rPr lang="ru-RU" dirty="0" smtClean="0"/>
              <a:t>     </a:t>
            </a:r>
            <a:r>
              <a:rPr lang="ru-RU" sz="2000" b="1" strike="noStrike" spc="-1" dirty="0" smtClean="0">
                <a:solidFill>
                  <a:srgbClr val="000000"/>
                </a:solidFill>
                <a:latin typeface="Georgia"/>
                <a:ea typeface="DejaVu Sans"/>
              </a:rPr>
              <a:t>Громкий </a:t>
            </a:r>
            <a:r>
              <a:rPr lang="ru-RU" sz="2000" b="1" strike="noStrike" spc="-1" dirty="0">
                <a:solidFill>
                  <a:srgbClr val="000000"/>
                </a:solidFill>
                <a:latin typeface="Georgia"/>
                <a:ea typeface="DejaVu Sans"/>
              </a:rPr>
              <a:t>радостный гудок.</a:t>
            </a:r>
            <a:endParaRPr lang="ru-RU" sz="20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2000" b="1" strike="noStrike" spc="-1" dirty="0">
                <a:solidFill>
                  <a:srgbClr val="000000"/>
                </a:solidFill>
                <a:latin typeface="Georgia"/>
                <a:ea typeface="DejaVu Sans"/>
              </a:rPr>
              <a:t>Или степь от маков красная,</a:t>
            </a:r>
            <a:r>
              <a:t/>
            </a:r>
            <a:br/>
            <a:r>
              <a:rPr lang="ru-RU" sz="2000" b="1" strike="noStrike" spc="-1" dirty="0">
                <a:solidFill>
                  <a:srgbClr val="000000"/>
                </a:solidFill>
                <a:latin typeface="Georgia"/>
                <a:ea typeface="DejaVu Sans"/>
              </a:rPr>
              <a:t>Золотая целина…</a:t>
            </a:r>
            <a:r>
              <a:t/>
            </a:r>
            <a:br/>
            <a:r>
              <a:rPr lang="ru-RU" sz="2000" b="1" strike="noStrike" spc="-1" dirty="0">
                <a:solidFill>
                  <a:srgbClr val="000000"/>
                </a:solidFill>
                <a:latin typeface="Georgia"/>
                <a:ea typeface="DejaVu Sans"/>
              </a:rPr>
              <a:t>Родина бывает разная,</a:t>
            </a:r>
            <a:r>
              <a:t/>
            </a:r>
            <a:br/>
            <a:r>
              <a:rPr lang="ru-RU" sz="2000" b="1" strike="noStrike" spc="-1" dirty="0">
                <a:solidFill>
                  <a:srgbClr val="000000"/>
                </a:solidFill>
                <a:latin typeface="Georgia"/>
                <a:ea typeface="DejaVu Sans"/>
              </a:rPr>
              <a:t>Но у всех она одна!</a:t>
            </a:r>
            <a:endParaRPr lang="ru-RU" sz="2000" b="0" strike="noStrike" spc="-1" dirty="0">
              <a:latin typeface="Arial"/>
            </a:endParaRPr>
          </a:p>
        </p:txBody>
      </p:sp>
      <p:pic>
        <p:nvPicPr>
          <p:cNvPr id="48" name="Picture 2" descr="https://avatars.mds.yandex.net/i?id=7b2ff4b07515d51cc8b9c3c408acd71f30c3d31c-11949611-images-thumbs&amp;n=13"/>
          <p:cNvPicPr/>
          <p:nvPr/>
        </p:nvPicPr>
        <p:blipFill>
          <a:blip r:embed="rId3"/>
          <a:stretch/>
        </p:blipFill>
        <p:spPr>
          <a:xfrm>
            <a:off x="5214960" y="1285920"/>
            <a:ext cx="2001240" cy="1499400"/>
          </a:xfrm>
          <a:prstGeom prst="rect">
            <a:avLst/>
          </a:prstGeom>
          <a:ln>
            <a:noFill/>
          </a:ln>
        </p:spPr>
      </p:pic>
      <p:pic>
        <p:nvPicPr>
          <p:cNvPr id="49" name="Picture 4" descr="https://avatars.mds.yandex.net/i?id=2af368ebe48518802e93aa67b3cb1d50c7d896bd-9597954-images-thumbs&amp;n=13"/>
          <p:cNvPicPr/>
          <p:nvPr/>
        </p:nvPicPr>
        <p:blipFill>
          <a:blip r:embed="rId4"/>
          <a:stretch/>
        </p:blipFill>
        <p:spPr>
          <a:xfrm>
            <a:off x="6715080" y="2286000"/>
            <a:ext cx="1944000" cy="1571040"/>
          </a:xfrm>
          <a:prstGeom prst="rect">
            <a:avLst/>
          </a:prstGeom>
          <a:ln>
            <a:noFill/>
          </a:ln>
        </p:spPr>
      </p:pic>
      <p:pic>
        <p:nvPicPr>
          <p:cNvPr id="50" name="Picture 6" descr="https://avatars.mds.yandex.net/i?id=6a3d1855e6cedb95de11453281215b7aeed13512-8181844-images-thumbs&amp;n=13"/>
          <p:cNvPicPr/>
          <p:nvPr/>
        </p:nvPicPr>
        <p:blipFill>
          <a:blip r:embed="rId5"/>
          <a:stretch/>
        </p:blipFill>
        <p:spPr>
          <a:xfrm>
            <a:off x="5214960" y="3571920"/>
            <a:ext cx="2371680" cy="1571040"/>
          </a:xfrm>
          <a:prstGeom prst="rect">
            <a:avLst/>
          </a:prstGeom>
          <a:ln>
            <a:noFill/>
          </a:ln>
        </p:spPr>
      </p:pic>
      <p:pic>
        <p:nvPicPr>
          <p:cNvPr id="51" name="Picture 8" descr="https://avatars.mds.yandex.net/i?id=e36dd2db3f99452601a8567030ffc75163cb343c-8238876-images-thumbs&amp;n=13"/>
          <p:cNvPicPr/>
          <p:nvPr/>
        </p:nvPicPr>
        <p:blipFill>
          <a:blip r:embed="rId6"/>
          <a:stretch/>
        </p:blipFill>
        <p:spPr>
          <a:xfrm>
            <a:off x="6572160" y="4857840"/>
            <a:ext cx="2149200" cy="142812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ransition spd="slow">
    <p:pull dir="lu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" name="CustomShape 1"/>
          <p:cNvSpPr/>
          <p:nvPr/>
        </p:nvSpPr>
        <p:spPr>
          <a:xfrm>
            <a:off x="457200" y="274680"/>
            <a:ext cx="8228880" cy="1142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21" name="CustomShape 2"/>
          <p:cNvSpPr/>
          <p:nvPr/>
        </p:nvSpPr>
        <p:spPr>
          <a:xfrm>
            <a:off x="457200" y="1600200"/>
            <a:ext cx="8228880" cy="45252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322" name="Picture 2" descr="Picture background"/>
          <p:cNvPicPr/>
          <p:nvPr/>
        </p:nvPicPr>
        <p:blipFill>
          <a:blip r:embed="rId2"/>
          <a:stretch/>
        </p:blipFill>
        <p:spPr>
          <a:xfrm>
            <a:off x="0" y="0"/>
            <a:ext cx="9143280" cy="6857280"/>
          </a:xfrm>
          <a:prstGeom prst="rect">
            <a:avLst/>
          </a:prstGeom>
          <a:ln>
            <a:noFill/>
          </a:ln>
        </p:spPr>
      </p:pic>
      <p:sp>
        <p:nvSpPr>
          <p:cNvPr id="5" name="CustomShape 3"/>
          <p:cNvSpPr/>
          <p:nvPr/>
        </p:nvSpPr>
        <p:spPr>
          <a:xfrm>
            <a:off x="0" y="357166"/>
            <a:ext cx="8857478" cy="285761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rmAutofit fontScale="98500"/>
          </a:bodyPr>
          <a:lstStyle/>
          <a:p>
            <a:pPr marL="343080" indent="-342360">
              <a:lnSpc>
                <a:spcPct val="100000"/>
              </a:lnSpc>
              <a:spcBef>
                <a:spcPts val="641"/>
              </a:spcBef>
              <a:tabLst>
                <a:tab pos="0" algn="l"/>
              </a:tabLst>
            </a:pPr>
            <a:r>
              <a:rPr lang="ru-RU" sz="2500" b="0" strike="noStrike" spc="-1" dirty="0">
                <a:solidFill>
                  <a:srgbClr val="002060"/>
                </a:solidFill>
                <a:latin typeface="Georgia" pitchFamily="18" charset="0"/>
                <a:ea typeface="DejaVu Sans"/>
              </a:rPr>
              <a:t>  </a:t>
            </a:r>
            <a:r>
              <a:rPr lang="ru-RU" sz="2500" b="0" strike="noStrike" spc="-1" dirty="0" smtClean="0">
                <a:solidFill>
                  <a:srgbClr val="002060"/>
                </a:solidFill>
                <a:latin typeface="Georgia" pitchFamily="18" charset="0"/>
                <a:ea typeface="DejaVu Sans"/>
              </a:rPr>
              <a:t>   </a:t>
            </a:r>
            <a:r>
              <a:rPr lang="ru-RU" sz="2500" b="1" strike="noStrike" spc="-1" dirty="0" smtClean="0">
                <a:solidFill>
                  <a:srgbClr val="002060"/>
                </a:solidFill>
                <a:latin typeface="Georgia" pitchFamily="18" charset="0"/>
                <a:ea typeface="DejaVu Sans"/>
              </a:rPr>
              <a:t>В </a:t>
            </a:r>
            <a:r>
              <a:rPr lang="ru-RU" sz="2500" b="1" strike="noStrike" spc="-1" dirty="0">
                <a:solidFill>
                  <a:srgbClr val="002060"/>
                </a:solidFill>
                <a:latin typeface="Georgia" pitchFamily="18" charset="0"/>
                <a:ea typeface="DejaVu Sans"/>
              </a:rPr>
              <a:t>области </a:t>
            </a:r>
            <a:r>
              <a:rPr lang="ru-RU" sz="2500" b="1" strike="noStrike" spc="-1" dirty="0" smtClean="0">
                <a:solidFill>
                  <a:srgbClr val="002060"/>
                </a:solidFill>
                <a:latin typeface="Georgia" pitchFamily="18" charset="0"/>
                <a:ea typeface="DejaVu Sans"/>
              </a:rPr>
              <a:t> производят станки, металлические мостовые конструкции, </a:t>
            </a:r>
            <a:r>
              <a:rPr lang="ru-RU" sz="2500" b="1" strike="noStrike" spc="-1" dirty="0" err="1" smtClean="0">
                <a:solidFill>
                  <a:srgbClr val="002060"/>
                </a:solidFill>
                <a:latin typeface="Georgia" pitchFamily="18" charset="0"/>
                <a:ea typeface="DejaVu Sans"/>
              </a:rPr>
              <a:t>кузнечно-прессовое</a:t>
            </a:r>
            <a:r>
              <a:rPr lang="ru-RU" sz="2500" b="1" strike="noStrike" spc="-1" dirty="0" smtClean="0">
                <a:solidFill>
                  <a:srgbClr val="002060"/>
                </a:solidFill>
                <a:latin typeface="Georgia" pitchFamily="18" charset="0"/>
                <a:ea typeface="DejaVu Sans"/>
              </a:rPr>
              <a:t> </a:t>
            </a:r>
            <a:r>
              <a:rPr lang="ru-RU" sz="2500" b="1" strike="noStrike" spc="-1" dirty="0">
                <a:solidFill>
                  <a:srgbClr val="002060"/>
                </a:solidFill>
                <a:latin typeface="Georgia" pitchFamily="18" charset="0"/>
                <a:ea typeface="DejaVu Sans"/>
              </a:rPr>
              <a:t>и </a:t>
            </a:r>
            <a:r>
              <a:rPr lang="ru-RU" sz="2500" b="1" strike="noStrike" spc="-1" dirty="0" smtClean="0">
                <a:solidFill>
                  <a:srgbClr val="002060"/>
                </a:solidFill>
                <a:latin typeface="Georgia" pitchFamily="18" charset="0"/>
                <a:ea typeface="DejaVu Sans"/>
              </a:rPr>
              <a:t>горно-обогатительное оборудование, электронную технику, пассажирские самолёты-аэробусы, синтетический каучук </a:t>
            </a:r>
            <a:r>
              <a:rPr lang="ru-RU" sz="2500" b="1" strike="noStrike" spc="-1" dirty="0">
                <a:solidFill>
                  <a:srgbClr val="002060"/>
                </a:solidFill>
                <a:latin typeface="Georgia" pitchFamily="18" charset="0"/>
                <a:ea typeface="DejaVu Sans"/>
              </a:rPr>
              <a:t>и </a:t>
            </a:r>
            <a:r>
              <a:rPr lang="ru-RU" sz="2500" b="1" strike="noStrike" spc="-1" dirty="0" smtClean="0">
                <a:solidFill>
                  <a:srgbClr val="002060"/>
                </a:solidFill>
                <a:latin typeface="Georgia" pitchFamily="18" charset="0"/>
                <a:ea typeface="DejaVu Sans"/>
              </a:rPr>
              <a:t>шины, огнеупорные изделия.</a:t>
            </a:r>
            <a:endParaRPr lang="ru-RU" sz="2500" b="0" strike="noStrike" spc="-1" dirty="0">
              <a:solidFill>
                <a:srgbClr val="002060"/>
              </a:solidFill>
              <a:latin typeface="Georgia" pitchFamily="18" charset="0"/>
            </a:endParaRPr>
          </a:p>
        </p:txBody>
      </p:sp>
      <p:pic>
        <p:nvPicPr>
          <p:cNvPr id="6" name="Picture 6" descr="http://metallokonstrukciy.ru/images/izgotonlenie/izgotovlenie-metallokonstrukciy3.jpg"/>
          <p:cNvPicPr/>
          <p:nvPr/>
        </p:nvPicPr>
        <p:blipFill>
          <a:blip r:embed="rId3"/>
          <a:stretch/>
        </p:blipFill>
        <p:spPr>
          <a:xfrm>
            <a:off x="500034" y="3143248"/>
            <a:ext cx="3707884" cy="1857362"/>
          </a:xfrm>
          <a:prstGeom prst="rect">
            <a:avLst/>
          </a:prstGeom>
          <a:ln>
            <a:noFill/>
          </a:ln>
        </p:spPr>
      </p:pic>
      <p:pic>
        <p:nvPicPr>
          <p:cNvPr id="7" name="Picture 4" descr="http://www.tehnoomsk.ru/sites/default/files/images/omskshina1212.jpg"/>
          <p:cNvPicPr/>
          <p:nvPr/>
        </p:nvPicPr>
        <p:blipFill>
          <a:blip r:embed="rId4"/>
          <a:stretch/>
        </p:blipFill>
        <p:spPr>
          <a:xfrm>
            <a:off x="5000628" y="3143248"/>
            <a:ext cx="3786214" cy="1928826"/>
          </a:xfrm>
          <a:prstGeom prst="rect">
            <a:avLst/>
          </a:prstGeom>
          <a:ln>
            <a:noFill/>
          </a:ln>
        </p:spPr>
      </p:pic>
      <p:pic>
        <p:nvPicPr>
          <p:cNvPr id="8" name="Picture 2" descr="http://www.innoros.ru/sites/default/files/img_0562_1.jpg"/>
          <p:cNvPicPr/>
          <p:nvPr/>
        </p:nvPicPr>
        <p:blipFill>
          <a:blip r:embed="rId5" cstate="print"/>
          <a:stretch/>
        </p:blipFill>
        <p:spPr>
          <a:xfrm>
            <a:off x="1071538" y="4643446"/>
            <a:ext cx="3071834" cy="1928694"/>
          </a:xfrm>
          <a:prstGeom prst="rect">
            <a:avLst/>
          </a:prstGeom>
          <a:ln>
            <a:noFill/>
          </a:ln>
        </p:spPr>
      </p:pic>
      <p:pic>
        <p:nvPicPr>
          <p:cNvPr id="2052" name="Picture 4" descr="https://avatars.mds.yandex.net/i?id=ff4cc0db21de1a6505e75df1880309dcb923d41f-4418430-images-thumbs&amp;n=1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429256" y="4643446"/>
            <a:ext cx="2971821" cy="1857388"/>
          </a:xfrm>
          <a:prstGeom prst="rect">
            <a:avLst/>
          </a:prstGeom>
          <a:noFill/>
        </p:spPr>
      </p:pic>
      <p:pic>
        <p:nvPicPr>
          <p:cNvPr id="9218" name="Picture 2" descr="https://avatars.mds.yandex.net/i?id=576eba29653d3fa3ed092dc24a019822ddf2bd71-3710302-images-thumbs&amp;n=13"/>
          <p:cNvPicPr>
            <a:picLocks noChangeAspect="1" noChangeArrowheads="1"/>
          </p:cNvPicPr>
          <p:nvPr/>
        </p:nvPicPr>
        <p:blipFill>
          <a:blip r:embed="rId7"/>
          <a:srcRect b="17885"/>
          <a:stretch>
            <a:fillRect/>
          </a:stretch>
        </p:blipFill>
        <p:spPr bwMode="auto">
          <a:xfrm>
            <a:off x="3214678" y="2786058"/>
            <a:ext cx="2786082" cy="1714512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 additive="repl"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0" presetClass="entr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 additive="repl">
                                        <p:cTn id="1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0" presetClass="entr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 additive="repl">
                                        <p:cTn id="1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3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CustomShape 1"/>
          <p:cNvSpPr/>
          <p:nvPr/>
        </p:nvSpPr>
        <p:spPr>
          <a:xfrm>
            <a:off x="457200" y="274680"/>
            <a:ext cx="8228880" cy="1142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47" name="CustomShape 2"/>
          <p:cNvSpPr/>
          <p:nvPr/>
        </p:nvSpPr>
        <p:spPr>
          <a:xfrm>
            <a:off x="457200" y="1600200"/>
            <a:ext cx="8228880" cy="45252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248" name="Picture 2" descr="Picture background"/>
          <p:cNvPicPr/>
          <p:nvPr/>
        </p:nvPicPr>
        <p:blipFill>
          <a:blip r:embed="rId2"/>
          <a:stretch/>
        </p:blipFill>
        <p:spPr>
          <a:xfrm>
            <a:off x="0" y="0"/>
            <a:ext cx="9143280" cy="6857280"/>
          </a:xfrm>
          <a:prstGeom prst="rect">
            <a:avLst/>
          </a:prstGeom>
          <a:ln>
            <a:noFill/>
          </a:ln>
        </p:spPr>
      </p:pic>
      <p:sp>
        <p:nvSpPr>
          <p:cNvPr id="249" name="CustomShape 3"/>
          <p:cNvSpPr/>
          <p:nvPr/>
        </p:nvSpPr>
        <p:spPr>
          <a:xfrm>
            <a:off x="857160" y="285840"/>
            <a:ext cx="7466760" cy="1142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rmAutofit/>
          </a:bodyPr>
          <a:lstStyle/>
          <a:p>
            <a:pPr algn="ctr">
              <a:lnSpc>
                <a:spcPct val="100000"/>
              </a:lnSpc>
              <a:tabLst>
                <a:tab pos="0" algn="l"/>
              </a:tabLst>
            </a:pPr>
            <a:r>
              <a:rPr lang="ru-RU" sz="2500" b="1" strike="noStrike" spc="-1" dirty="0">
                <a:solidFill>
                  <a:srgbClr val="002060"/>
                </a:solidFill>
                <a:latin typeface="Georgia"/>
                <a:ea typeface="DejaVu Sans"/>
              </a:rPr>
              <a:t>Гордится Воронежская область своими знаменитыми спортсменами</a:t>
            </a:r>
            <a:endParaRPr lang="ru-RU" sz="2500" b="0" strike="noStrike" spc="-1" dirty="0">
              <a:solidFill>
                <a:srgbClr val="002060"/>
              </a:solidFill>
              <a:latin typeface="Arial"/>
            </a:endParaRPr>
          </a:p>
        </p:txBody>
      </p:sp>
      <p:sp>
        <p:nvSpPr>
          <p:cNvPr id="250" name="CustomShape 4"/>
          <p:cNvSpPr/>
          <p:nvPr/>
        </p:nvSpPr>
        <p:spPr>
          <a:xfrm>
            <a:off x="785880" y="1428840"/>
            <a:ext cx="1029960" cy="1999440"/>
          </a:xfrm>
          <a:prstGeom prst="roundRect">
            <a:avLst>
              <a:gd name="adj" fmla="val 16667"/>
            </a:avLst>
          </a:prstGeom>
          <a:blipFill rotWithShape="0">
            <a:blip r:embed="rId3"/>
            <a:stretch>
              <a:fillRect/>
            </a:stretch>
          </a:blipFill>
          <a:ln>
            <a:noFill/>
          </a:ln>
          <a:effectLst>
            <a:outerShdw blurRad="76200" dist="38073" dir="7800819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51" name="CustomShape 5"/>
          <p:cNvSpPr/>
          <p:nvPr/>
        </p:nvSpPr>
        <p:spPr>
          <a:xfrm>
            <a:off x="262080" y="3500280"/>
            <a:ext cx="3872160" cy="4251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2200" b="1" strike="noStrike" spc="-1" dirty="0">
                <a:solidFill>
                  <a:srgbClr val="000000"/>
                </a:solidFill>
                <a:latin typeface="Georgia"/>
                <a:ea typeface="DejaVu Sans"/>
              </a:rPr>
              <a:t>Н. </a:t>
            </a:r>
            <a:r>
              <a:rPr lang="ru-RU" sz="2200" b="1" strike="noStrike" spc="-1" dirty="0" err="1">
                <a:solidFill>
                  <a:srgbClr val="000000"/>
                </a:solidFill>
                <a:latin typeface="Georgia"/>
                <a:ea typeface="DejaVu Sans"/>
              </a:rPr>
              <a:t>Панин-Коломенкин</a:t>
            </a:r>
            <a:endParaRPr lang="ru-RU" sz="2200" b="0" strike="noStrike" spc="-1" dirty="0">
              <a:latin typeface="Arial"/>
            </a:endParaRPr>
          </a:p>
        </p:txBody>
      </p:sp>
      <p:sp>
        <p:nvSpPr>
          <p:cNvPr id="252" name="CustomShape 6"/>
          <p:cNvSpPr/>
          <p:nvPr/>
        </p:nvSpPr>
        <p:spPr>
          <a:xfrm>
            <a:off x="6143760" y="1285920"/>
            <a:ext cx="2454120" cy="1999440"/>
          </a:xfrm>
          <a:prstGeom prst="roundRect">
            <a:avLst>
              <a:gd name="adj" fmla="val 16667"/>
            </a:avLst>
          </a:prstGeom>
          <a:blipFill rotWithShape="0">
            <a:blip r:embed="rId4"/>
            <a:stretch>
              <a:fillRect/>
            </a:stretch>
          </a:blipFill>
          <a:ln>
            <a:noFill/>
          </a:ln>
          <a:effectLst>
            <a:outerShdw blurRad="76200" dist="38073" dir="7800819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53" name="CustomShape 7"/>
          <p:cNvSpPr/>
          <p:nvPr/>
        </p:nvSpPr>
        <p:spPr>
          <a:xfrm>
            <a:off x="6508080" y="3285720"/>
            <a:ext cx="1788840" cy="4251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2200" b="1" strike="noStrike" spc="-1" dirty="0">
                <a:solidFill>
                  <a:srgbClr val="000000"/>
                </a:solidFill>
                <a:latin typeface="Georgia"/>
                <a:ea typeface="DejaVu Sans"/>
              </a:rPr>
              <a:t>Д. </a:t>
            </a:r>
            <a:r>
              <a:rPr lang="ru-RU" sz="2200" b="1" strike="noStrike" spc="-1" dirty="0" err="1">
                <a:solidFill>
                  <a:srgbClr val="000000"/>
                </a:solidFill>
                <a:latin typeface="Georgia"/>
                <a:ea typeface="DejaVu Sans"/>
              </a:rPr>
              <a:t>Саутин</a:t>
            </a:r>
            <a:endParaRPr lang="ru-RU" sz="2200" b="0" strike="noStrike" spc="-1" dirty="0">
              <a:latin typeface="Arial"/>
            </a:endParaRPr>
          </a:p>
        </p:txBody>
      </p:sp>
      <p:sp>
        <p:nvSpPr>
          <p:cNvPr id="254" name="CustomShape 8"/>
          <p:cNvSpPr/>
          <p:nvPr/>
        </p:nvSpPr>
        <p:spPr>
          <a:xfrm>
            <a:off x="3000240" y="1357200"/>
            <a:ext cx="2406960" cy="1807920"/>
          </a:xfrm>
          <a:prstGeom prst="roundRect">
            <a:avLst>
              <a:gd name="adj" fmla="val 16667"/>
            </a:avLst>
          </a:prstGeom>
          <a:blipFill rotWithShape="0">
            <a:blip r:embed="rId5"/>
            <a:stretch>
              <a:fillRect/>
            </a:stretch>
          </a:blipFill>
          <a:ln>
            <a:noFill/>
          </a:ln>
          <a:effectLst>
            <a:outerShdw blurRad="76200" dist="38073" dir="7800819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55" name="CustomShape 9"/>
          <p:cNvSpPr/>
          <p:nvPr/>
        </p:nvSpPr>
        <p:spPr>
          <a:xfrm>
            <a:off x="3302640" y="3143160"/>
            <a:ext cx="1825560" cy="4251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2200" b="1" strike="noStrike" spc="-1" dirty="0">
                <a:solidFill>
                  <a:srgbClr val="000000"/>
                </a:solidFill>
                <a:latin typeface="Georgia"/>
                <a:ea typeface="DejaVu Sans"/>
              </a:rPr>
              <a:t>В. Попова</a:t>
            </a:r>
            <a:endParaRPr lang="ru-RU" sz="2200" b="0" strike="noStrike" spc="-1" dirty="0">
              <a:latin typeface="Arial"/>
            </a:endParaRPr>
          </a:p>
        </p:txBody>
      </p:sp>
      <p:sp>
        <p:nvSpPr>
          <p:cNvPr id="257" name="CustomShape 11"/>
          <p:cNvSpPr/>
          <p:nvPr/>
        </p:nvSpPr>
        <p:spPr>
          <a:xfrm>
            <a:off x="3956400" y="5760000"/>
            <a:ext cx="1776960" cy="4251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2200" b="1" strike="noStrike" spc="-1" dirty="0" err="1">
                <a:solidFill>
                  <a:srgbClr val="000000"/>
                </a:solidFill>
                <a:latin typeface="Georgia"/>
                <a:ea typeface="DejaVu Sans"/>
              </a:rPr>
              <a:t>Т.Люхина</a:t>
            </a:r>
            <a:endParaRPr lang="ru-RU" sz="2200" b="0" strike="noStrike" spc="-1" dirty="0">
              <a:latin typeface="Arial"/>
            </a:endParaRPr>
          </a:p>
        </p:txBody>
      </p:sp>
      <p:sp>
        <p:nvSpPr>
          <p:cNvPr id="259" name="CustomShape 13"/>
          <p:cNvSpPr/>
          <p:nvPr/>
        </p:nvSpPr>
        <p:spPr>
          <a:xfrm>
            <a:off x="6215074" y="5643578"/>
            <a:ext cx="2549520" cy="4251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2200" b="1" strike="noStrike" spc="-1" dirty="0">
                <a:solidFill>
                  <a:srgbClr val="000000"/>
                </a:solidFill>
                <a:latin typeface="Georgia"/>
                <a:ea typeface="DejaVu Sans"/>
              </a:rPr>
              <a:t>А.Мельникова</a:t>
            </a:r>
            <a:endParaRPr lang="ru-RU" sz="2200" b="0" strike="noStrike" spc="-1" dirty="0">
              <a:latin typeface="Arial"/>
            </a:endParaRPr>
          </a:p>
        </p:txBody>
      </p:sp>
      <p:sp>
        <p:nvSpPr>
          <p:cNvPr id="260" name="CustomShape 14"/>
          <p:cNvSpPr/>
          <p:nvPr/>
        </p:nvSpPr>
        <p:spPr>
          <a:xfrm>
            <a:off x="1285920" y="4143240"/>
            <a:ext cx="1458720" cy="1400400"/>
          </a:xfrm>
          <a:prstGeom prst="roundRect">
            <a:avLst>
              <a:gd name="adj" fmla="val 16667"/>
            </a:avLst>
          </a:prstGeom>
          <a:blipFill rotWithShape="0">
            <a:blip r:embed="rId6"/>
            <a:stretch>
              <a:fillRect l="-1489030" t="5831481" r="-1687712" b="-6184693"/>
            </a:stretch>
          </a:blipFill>
          <a:ln>
            <a:noFill/>
          </a:ln>
          <a:effectLst>
            <a:outerShdw blurRad="76200" dist="38073" dir="7800819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61" name="CustomShape 15"/>
          <p:cNvSpPr/>
          <p:nvPr/>
        </p:nvSpPr>
        <p:spPr>
          <a:xfrm>
            <a:off x="785786" y="5643578"/>
            <a:ext cx="2325600" cy="4251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2200" b="1" strike="noStrike" spc="-1" dirty="0">
                <a:solidFill>
                  <a:srgbClr val="000000"/>
                </a:solidFill>
                <a:latin typeface="Georgia"/>
                <a:ea typeface="DejaVu Sans"/>
              </a:rPr>
              <a:t>Д.Клепикова</a:t>
            </a:r>
            <a:endParaRPr lang="ru-RU" sz="2200" b="0" strike="noStrike" spc="-1" dirty="0">
              <a:latin typeface="Arial"/>
            </a:endParaRPr>
          </a:p>
        </p:txBody>
      </p:sp>
      <p:pic>
        <p:nvPicPr>
          <p:cNvPr id="18" name="Picture 4" descr="https://avatars.mds.yandex.net/i?id=dd1aa6d99895c98d8a4a82fc22db33ed7e79a83c-5597454-images-thumbs&amp;n=13"/>
          <p:cNvPicPr>
            <a:picLocks noChangeAspect="1" noChangeArrowheads="1"/>
          </p:cNvPicPr>
          <p:nvPr/>
        </p:nvPicPr>
        <p:blipFill>
          <a:blip r:embed="rId6"/>
          <a:srcRect l="23438" t="8333" r="35937" b="13888"/>
          <a:stretch>
            <a:fillRect/>
          </a:stretch>
        </p:blipFill>
        <p:spPr bwMode="auto">
          <a:xfrm>
            <a:off x="1285852" y="4143380"/>
            <a:ext cx="1459376" cy="157163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9" name="Picture 8" descr="МОЯ МАШИНА ВРЕМЕНИ. НИЧТО НА ЗЕМЛЕ НЕ ПРОХОДИТ БЕССЛЕДНО. О МОЕМ ВОРОНЕЖЕ И НЕ ТОЛЬКО. - Гимнастическая гордость Воронежа"/>
          <p:cNvPicPr>
            <a:picLocks noChangeAspect="1" noChangeArrowheads="1"/>
          </p:cNvPicPr>
          <p:nvPr/>
        </p:nvPicPr>
        <p:blipFill>
          <a:blip r:embed="rId7" cstate="print"/>
          <a:srcRect l="10315" b="12038"/>
          <a:stretch>
            <a:fillRect/>
          </a:stretch>
        </p:blipFill>
        <p:spPr bwMode="auto">
          <a:xfrm>
            <a:off x="4214810" y="4000504"/>
            <a:ext cx="1285884" cy="178366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0" name="Picture 2" descr="Picture background"/>
          <p:cNvPicPr>
            <a:picLocks noChangeAspect="1" noChangeArrowheads="1"/>
          </p:cNvPicPr>
          <p:nvPr/>
        </p:nvPicPr>
        <p:blipFill>
          <a:blip r:embed="rId8"/>
          <a:srcRect l="22403" r="19156"/>
          <a:stretch>
            <a:fillRect/>
          </a:stretch>
        </p:blipFill>
        <p:spPr bwMode="auto">
          <a:xfrm>
            <a:off x="6643702" y="4143380"/>
            <a:ext cx="1629576" cy="157163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 spd="slow">
    <p:pull dir="lu"/>
  </p:transition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 additive="repl">
                                        <p:cTn id="7" dur="2000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0" dur="2000" fill="hold"/>
                                        <p:tgtEl>
                                          <p:spTgt spid="2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1" dur="2000" fill="hold"/>
                                        <p:tgtEl>
                                          <p:spTgt spid="2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12" dur="2000"/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0" presetClass="entr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 additive="repl">
                                        <p:cTn id="16" dur="200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9" dur="2000" fill="hold"/>
                                        <p:tgtEl>
                                          <p:spTgt spid="2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0" dur="2000" fill="hold"/>
                                        <p:tgtEl>
                                          <p:spTgt spid="2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21" dur="200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20" presetClass="entr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 additive="repl">
                                        <p:cTn id="25" dur="200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28" dur="2000" fill="hold"/>
                                        <p:tgtEl>
                                          <p:spTgt spid="2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9" dur="2000" fill="hold"/>
                                        <p:tgtEl>
                                          <p:spTgt spid="2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30" dur="2000"/>
                                        <p:tgtEl>
                                          <p:spTgt spid="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6000"/>
                            </p:stCondLst>
                            <p:childTnLst>
                              <p:par>
                                <p:cTn id="32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4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37" dur="2000" fill="hold"/>
                                        <p:tgtEl>
                                          <p:spTgt spid="2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38" dur="2000" fill="hold"/>
                                        <p:tgtEl>
                                          <p:spTgt spid="2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39" dur="2000"/>
                                        <p:tgtEl>
                                          <p:spTgt spid="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8000"/>
                            </p:stCondLst>
                            <p:childTnLst>
                              <p:par>
                                <p:cTn id="41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3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46" dur="2000" fill="hold"/>
                                        <p:tgtEl>
                                          <p:spTgt spid="2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47" dur="2000" fill="hold"/>
                                        <p:tgtEl>
                                          <p:spTgt spid="2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48" dur="2000"/>
                                        <p:tgtEl>
                                          <p:spTgt spid="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0000"/>
                            </p:stCondLst>
                            <p:childTnLst>
                              <p:par>
                                <p:cTn id="50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2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55" dur="2000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56" dur="2000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57" dur="2000"/>
                                        <p:tgtEl>
                                          <p:spTgt spid="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" name="CustomShape 1"/>
          <p:cNvSpPr/>
          <p:nvPr/>
        </p:nvSpPr>
        <p:spPr>
          <a:xfrm>
            <a:off x="457200" y="274680"/>
            <a:ext cx="8228880" cy="1142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84" name="CustomShape 2"/>
          <p:cNvSpPr/>
          <p:nvPr/>
        </p:nvSpPr>
        <p:spPr>
          <a:xfrm>
            <a:off x="457200" y="1600200"/>
            <a:ext cx="8228880" cy="45252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285" name="Picture 2" descr="Picture background"/>
          <p:cNvPicPr/>
          <p:nvPr/>
        </p:nvPicPr>
        <p:blipFill>
          <a:blip r:embed="rId2"/>
          <a:stretch/>
        </p:blipFill>
        <p:spPr>
          <a:xfrm>
            <a:off x="0" y="0"/>
            <a:ext cx="9143280" cy="6857280"/>
          </a:xfrm>
          <a:prstGeom prst="rect">
            <a:avLst/>
          </a:prstGeom>
          <a:ln>
            <a:noFill/>
          </a:ln>
        </p:spPr>
      </p:pic>
      <p:sp>
        <p:nvSpPr>
          <p:cNvPr id="286" name="CustomShape 3"/>
          <p:cNvSpPr/>
          <p:nvPr/>
        </p:nvSpPr>
        <p:spPr>
          <a:xfrm>
            <a:off x="457200" y="274680"/>
            <a:ext cx="7466760" cy="1142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rmAutofit/>
          </a:bodyPr>
          <a:lstStyle/>
          <a:p>
            <a:pPr algn="ctr">
              <a:lnSpc>
                <a:spcPct val="100000"/>
              </a:lnSpc>
              <a:tabLst>
                <a:tab pos="0" algn="l"/>
              </a:tabLst>
            </a:pPr>
            <a:r>
              <a:rPr lang="ru-RU" sz="2500" b="1" strike="noStrike" spc="-1" dirty="0">
                <a:solidFill>
                  <a:srgbClr val="002060"/>
                </a:solidFill>
                <a:latin typeface="Georgia"/>
                <a:ea typeface="DejaVu Sans"/>
              </a:rPr>
              <a:t>Воронежский край  - это центр науки, искусства и культуры.</a:t>
            </a:r>
            <a:endParaRPr lang="ru-RU" sz="2500" b="0" strike="noStrike" spc="-1" dirty="0">
              <a:latin typeface="Arial"/>
            </a:endParaRPr>
          </a:p>
        </p:txBody>
      </p:sp>
      <p:pic>
        <p:nvPicPr>
          <p:cNvPr id="287" name="Picture 2" descr="http://voronej.bezformata.ru/content/image219973736.jpg"/>
          <p:cNvPicPr/>
          <p:nvPr/>
        </p:nvPicPr>
        <p:blipFill>
          <a:blip r:embed="rId3"/>
          <a:stretch/>
        </p:blipFill>
        <p:spPr>
          <a:xfrm>
            <a:off x="285840" y="1500120"/>
            <a:ext cx="3214080" cy="1805040"/>
          </a:xfrm>
          <a:prstGeom prst="rect">
            <a:avLst/>
          </a:prstGeom>
          <a:ln>
            <a:noFill/>
          </a:ln>
        </p:spPr>
      </p:pic>
      <p:pic>
        <p:nvPicPr>
          <p:cNvPr id="288" name="Picture 8" descr="http://www.moe-online.ru/image/news/334208_s1.jpg"/>
          <p:cNvPicPr/>
          <p:nvPr/>
        </p:nvPicPr>
        <p:blipFill>
          <a:blip r:embed="rId4"/>
          <a:stretch/>
        </p:blipFill>
        <p:spPr>
          <a:xfrm>
            <a:off x="5572080" y="1571760"/>
            <a:ext cx="3214080" cy="1981800"/>
          </a:xfrm>
          <a:prstGeom prst="rect">
            <a:avLst/>
          </a:prstGeom>
          <a:ln>
            <a:noFill/>
          </a:ln>
        </p:spPr>
      </p:pic>
      <p:pic>
        <p:nvPicPr>
          <p:cNvPr id="289" name="Picture 4" descr="http://itsformyownfun2.appspot.com/mir-teatra.ru/uploads/posts/2012-06/1339093539_voronezhskiy-teatr-opery-i-baleta.jpg"/>
          <p:cNvPicPr/>
          <p:nvPr/>
        </p:nvPicPr>
        <p:blipFill>
          <a:blip r:embed="rId5"/>
          <a:stretch/>
        </p:blipFill>
        <p:spPr>
          <a:xfrm>
            <a:off x="357120" y="4170600"/>
            <a:ext cx="3285360" cy="2466360"/>
          </a:xfrm>
          <a:prstGeom prst="rect">
            <a:avLst/>
          </a:prstGeom>
          <a:ln>
            <a:noFill/>
          </a:ln>
        </p:spPr>
      </p:pic>
      <p:pic>
        <p:nvPicPr>
          <p:cNvPr id="290" name="Picture 10" descr="http://bezformata.ru/content/Images/000/008/686/image8686205.jpg"/>
          <p:cNvPicPr/>
          <p:nvPr/>
        </p:nvPicPr>
        <p:blipFill>
          <a:blip r:embed="rId6"/>
          <a:stretch/>
        </p:blipFill>
        <p:spPr>
          <a:xfrm>
            <a:off x="4879800" y="4286160"/>
            <a:ext cx="3862800" cy="2285280"/>
          </a:xfrm>
          <a:prstGeom prst="rect">
            <a:avLst/>
          </a:prstGeom>
          <a:ln>
            <a:noFill/>
          </a:ln>
        </p:spPr>
      </p:pic>
      <p:pic>
        <p:nvPicPr>
          <p:cNvPr id="291" name="Picture 6" descr="http://www.visacomtour.ru/wp-content/uploads/dostvisa/voronezhskij_oblastnoj_kraevedcheskij_muzej.jpg"/>
          <p:cNvPicPr/>
          <p:nvPr/>
        </p:nvPicPr>
        <p:blipFill>
          <a:blip r:embed="rId7"/>
          <a:stretch/>
        </p:blipFill>
        <p:spPr>
          <a:xfrm>
            <a:off x="2643120" y="2643120"/>
            <a:ext cx="3406680" cy="199944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ransition spd="slow">
    <p:pull dir="lu"/>
  </p:transition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 additive="repl">
                                        <p:cTn id="7" dur="2000"/>
                                        <p:tgtEl>
                                          <p:spTgt spid="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0" presetClass="entr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 additive="repl">
                                        <p:cTn id="11" dur="2000"/>
                                        <p:tgtEl>
                                          <p:spTgt spid="2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0" presetClass="entr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 additive="repl">
                                        <p:cTn id="15" dur="2000"/>
                                        <p:tgtEl>
                                          <p:spTgt spid="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20" presetClass="entr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 additive="repl">
                                        <p:cTn id="19" dur="2000"/>
                                        <p:tgtEl>
                                          <p:spTgt spid="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20" presetClass="entr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 additive="repl">
                                        <p:cTn id="23" dur="2000"/>
                                        <p:tgtEl>
                                          <p:spTgt spid="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" name="CustomShape 1"/>
          <p:cNvSpPr/>
          <p:nvPr/>
        </p:nvSpPr>
        <p:spPr>
          <a:xfrm>
            <a:off x="457200" y="274680"/>
            <a:ext cx="8228880" cy="1142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02" name="CustomShape 2"/>
          <p:cNvSpPr/>
          <p:nvPr/>
        </p:nvSpPr>
        <p:spPr>
          <a:xfrm>
            <a:off x="457200" y="1600200"/>
            <a:ext cx="8228880" cy="45252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303" name="Picture 2" descr="Picture background"/>
          <p:cNvPicPr/>
          <p:nvPr/>
        </p:nvPicPr>
        <p:blipFill>
          <a:blip r:embed="rId2"/>
          <a:stretch/>
        </p:blipFill>
        <p:spPr>
          <a:xfrm>
            <a:off x="0" y="0"/>
            <a:ext cx="9143280" cy="6857280"/>
          </a:xfrm>
          <a:prstGeom prst="rect">
            <a:avLst/>
          </a:prstGeom>
          <a:ln>
            <a:noFill/>
          </a:ln>
        </p:spPr>
      </p:pic>
      <p:pic>
        <p:nvPicPr>
          <p:cNvPr id="304" name="Picture 2" descr="Скачать Бесплатно. Воронежский заповедник - Экология - Презентация по Экологии - Каталог файлов - Скачать Бесплатно Презентацию"/>
          <p:cNvPicPr/>
          <p:nvPr/>
        </p:nvPicPr>
        <p:blipFill>
          <a:blip r:embed="rId3"/>
          <a:srcRect b="7235"/>
          <a:stretch/>
        </p:blipFill>
        <p:spPr>
          <a:xfrm>
            <a:off x="642960" y="571320"/>
            <a:ext cx="3625200" cy="2738880"/>
          </a:xfrm>
          <a:prstGeom prst="rect">
            <a:avLst/>
          </a:prstGeom>
          <a:ln>
            <a:noFill/>
          </a:ln>
        </p:spPr>
      </p:pic>
      <p:pic>
        <p:nvPicPr>
          <p:cNvPr id="305" name="Picture 2" descr="Воронежский государственный природный биосферный заповедник"/>
          <p:cNvPicPr/>
          <p:nvPr/>
        </p:nvPicPr>
        <p:blipFill>
          <a:blip r:embed="rId4"/>
          <a:stretch/>
        </p:blipFill>
        <p:spPr>
          <a:xfrm>
            <a:off x="1357200" y="357120"/>
            <a:ext cx="2071080" cy="2071080"/>
          </a:xfrm>
          <a:prstGeom prst="rect">
            <a:avLst/>
          </a:prstGeom>
          <a:ln>
            <a:noFill/>
          </a:ln>
        </p:spPr>
      </p:pic>
      <p:pic>
        <p:nvPicPr>
          <p:cNvPr id="306" name="Picture 2" descr="ЗОНА &quot;RU. О НОВОХОПЁРСКОМ РАЙОНЕ ВОРОНЕЖСКОЙ ОБЛ. Новохоперск в зоне .RU"/>
          <p:cNvPicPr/>
          <p:nvPr/>
        </p:nvPicPr>
        <p:blipFill>
          <a:blip r:embed="rId5"/>
          <a:stretch/>
        </p:blipFill>
        <p:spPr>
          <a:xfrm>
            <a:off x="4929120" y="500040"/>
            <a:ext cx="3790440" cy="2810880"/>
          </a:xfrm>
          <a:prstGeom prst="rect">
            <a:avLst/>
          </a:prstGeom>
          <a:ln>
            <a:noFill/>
          </a:ln>
        </p:spPr>
      </p:pic>
      <p:pic>
        <p:nvPicPr>
          <p:cNvPr id="307" name="Picture 4" descr="О пользе никеля для организма. Ридус"/>
          <p:cNvPicPr/>
          <p:nvPr/>
        </p:nvPicPr>
        <p:blipFill>
          <a:blip r:embed="rId6" cstate="print"/>
          <a:srcRect l="25534" t="12541" r="22360"/>
          <a:stretch/>
        </p:blipFill>
        <p:spPr>
          <a:xfrm>
            <a:off x="6072120" y="714240"/>
            <a:ext cx="1499400" cy="1531800"/>
          </a:xfrm>
          <a:prstGeom prst="rect">
            <a:avLst/>
          </a:prstGeom>
          <a:ln>
            <a:noFill/>
          </a:ln>
        </p:spPr>
      </p:pic>
      <p:pic>
        <p:nvPicPr>
          <p:cNvPr id="308" name="Picture 4" descr="Музей-заповедник &quot;Дивногорье&quot; в Воронежской области Travel4kids"/>
          <p:cNvPicPr/>
          <p:nvPr/>
        </p:nvPicPr>
        <p:blipFill>
          <a:blip r:embed="rId7"/>
          <a:stretch/>
        </p:blipFill>
        <p:spPr>
          <a:xfrm>
            <a:off x="642960" y="3429000"/>
            <a:ext cx="3867120" cy="2881440"/>
          </a:xfrm>
          <a:prstGeom prst="rect">
            <a:avLst/>
          </a:prstGeom>
          <a:ln>
            <a:noFill/>
          </a:ln>
        </p:spPr>
      </p:pic>
      <p:pic>
        <p:nvPicPr>
          <p:cNvPr id="309" name="Picture 6" descr="пещеры &quot; Самые свежие новости в фотографиях"/>
          <p:cNvPicPr/>
          <p:nvPr/>
        </p:nvPicPr>
        <p:blipFill>
          <a:blip r:embed="rId8"/>
          <a:stretch/>
        </p:blipFill>
        <p:spPr>
          <a:xfrm>
            <a:off x="928800" y="3429000"/>
            <a:ext cx="3376800" cy="2302920"/>
          </a:xfrm>
          <a:prstGeom prst="rect">
            <a:avLst/>
          </a:prstGeom>
          <a:ln>
            <a:noFill/>
          </a:ln>
        </p:spPr>
      </p:pic>
      <p:pic>
        <p:nvPicPr>
          <p:cNvPr id="310" name="Picture 2" descr="http://3.bp.blogspot.com/-TcokTVyuuzo/VYg0jm1R2FI/AAAAAAAAKms/t8ihfH0rt1c/s1600/map.jpg"/>
          <p:cNvPicPr/>
          <p:nvPr/>
        </p:nvPicPr>
        <p:blipFill>
          <a:blip r:embed="rId9"/>
          <a:stretch/>
        </p:blipFill>
        <p:spPr>
          <a:xfrm>
            <a:off x="4857840" y="3571920"/>
            <a:ext cx="3925800" cy="2928240"/>
          </a:xfrm>
          <a:prstGeom prst="rect">
            <a:avLst/>
          </a:prstGeom>
          <a:ln>
            <a:noFill/>
          </a:ln>
        </p:spPr>
      </p:pic>
      <p:pic>
        <p:nvPicPr>
          <p:cNvPr id="311" name="Picture 6" descr="http://свик-тв.рф/wp-content/uploads/2015/04/kostenko-logo.jpg"/>
          <p:cNvPicPr/>
          <p:nvPr/>
        </p:nvPicPr>
        <p:blipFill>
          <a:blip r:embed="rId10" cstate="print"/>
          <a:stretch/>
        </p:blipFill>
        <p:spPr>
          <a:xfrm>
            <a:off x="5786280" y="3786120"/>
            <a:ext cx="2364480" cy="2246400"/>
          </a:xfrm>
          <a:prstGeom prst="rect">
            <a:avLst/>
          </a:prstGeom>
          <a:ln>
            <a:noFill/>
          </a:ln>
        </p:spPr>
      </p:pic>
      <p:pic>
        <p:nvPicPr>
          <p:cNvPr id="312" name="Picture 2" descr="Picture background"/>
          <p:cNvPicPr/>
          <p:nvPr/>
        </p:nvPicPr>
        <p:blipFill>
          <a:blip r:embed="rId11" cstate="print"/>
          <a:stretch/>
        </p:blipFill>
        <p:spPr>
          <a:xfrm>
            <a:off x="2424600" y="2246400"/>
            <a:ext cx="4271040" cy="284616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ransition spd="slow">
    <p:pull dir="lu"/>
  </p:transition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 additive="repl">
                                        <p:cTn id="7" dur="2000"/>
                                        <p:tgtEl>
                                          <p:spTgt spid="3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0" presetClass="entr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 additive="repl">
                                        <p:cTn id="11" dur="2000"/>
                                        <p:tgtEl>
                                          <p:spTgt spid="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0" presetClass="entr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 additive="repl">
                                        <p:cTn id="15" dur="2000"/>
                                        <p:tgtEl>
                                          <p:spTgt spid="3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53" presetClass="entr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9" dur="2000" fill="hold"/>
                                        <p:tgtEl>
                                          <p:spTgt spid="3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0" dur="2000" fill="hold"/>
                                        <p:tgtEl>
                                          <p:spTgt spid="3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21" dur="2000"/>
                                        <p:tgtEl>
                                          <p:spTgt spid="3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8000"/>
                            </p:stCondLst>
                            <p:childTnLst>
                              <p:par>
                                <p:cTn id="23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5" dur="2000"/>
                                        <p:tgtEl>
                                          <p:spTgt spid="3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" name="CustomShape 1"/>
          <p:cNvSpPr/>
          <p:nvPr/>
        </p:nvSpPr>
        <p:spPr>
          <a:xfrm>
            <a:off x="457200" y="274680"/>
            <a:ext cx="8228880" cy="1142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93" name="CustomShape 2"/>
          <p:cNvSpPr/>
          <p:nvPr/>
        </p:nvSpPr>
        <p:spPr>
          <a:xfrm>
            <a:off x="457200" y="1600200"/>
            <a:ext cx="8228880" cy="45252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294" name="Picture 2" descr="Picture background"/>
          <p:cNvPicPr/>
          <p:nvPr/>
        </p:nvPicPr>
        <p:blipFill>
          <a:blip r:embed="rId2"/>
          <a:stretch/>
        </p:blipFill>
        <p:spPr>
          <a:xfrm>
            <a:off x="0" y="0"/>
            <a:ext cx="9143280" cy="6857280"/>
          </a:xfrm>
          <a:prstGeom prst="rect">
            <a:avLst/>
          </a:prstGeom>
          <a:ln>
            <a:noFill/>
          </a:ln>
        </p:spPr>
      </p:pic>
      <p:sp>
        <p:nvSpPr>
          <p:cNvPr id="295" name="CustomShape 3"/>
          <p:cNvSpPr/>
          <p:nvPr/>
        </p:nvSpPr>
        <p:spPr>
          <a:xfrm>
            <a:off x="928662" y="285728"/>
            <a:ext cx="7466760" cy="1142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rmAutofit/>
          </a:bodyPr>
          <a:lstStyle/>
          <a:p>
            <a:pPr algn="ctr">
              <a:lnSpc>
                <a:spcPct val="100000"/>
              </a:lnSpc>
              <a:tabLst>
                <a:tab pos="0" algn="l"/>
              </a:tabLst>
            </a:pPr>
            <a:r>
              <a:rPr lang="ru-RU" sz="2500" b="1" strike="noStrike" spc="-1" dirty="0">
                <a:solidFill>
                  <a:srgbClr val="002060"/>
                </a:solidFill>
                <a:latin typeface="Georgia"/>
                <a:ea typeface="DejaVu Sans"/>
              </a:rPr>
              <a:t>Воронеж  - город студентов с большим количеством известных ВУЗов</a:t>
            </a:r>
            <a:endParaRPr lang="ru-RU" sz="2500" b="0" strike="noStrike" spc="-1" dirty="0">
              <a:latin typeface="Arial"/>
            </a:endParaRPr>
          </a:p>
        </p:txBody>
      </p:sp>
      <p:pic>
        <p:nvPicPr>
          <p:cNvPr id="296" name="Рисунок 10" descr="https://avatars.mds.yandex.net/i?id=7d42634a28af300b6ce5bb352cfd7d86ff1bdace-4755486-images-thumbs&amp;n=13"/>
          <p:cNvPicPr/>
          <p:nvPr/>
        </p:nvPicPr>
        <p:blipFill>
          <a:blip r:embed="rId3"/>
          <a:stretch/>
        </p:blipFill>
        <p:spPr>
          <a:xfrm>
            <a:off x="543240" y="1872000"/>
            <a:ext cx="2696400" cy="1798920"/>
          </a:xfrm>
          <a:prstGeom prst="rect">
            <a:avLst/>
          </a:prstGeom>
          <a:ln w="9360">
            <a:noFill/>
          </a:ln>
        </p:spPr>
      </p:pic>
      <p:pic>
        <p:nvPicPr>
          <p:cNvPr id="297" name="Рисунок 13" descr="https://avatars.mds.yandex.net/i?id=eaa937303dee93c36800d78f94a2064001ef0fe6-9181163-images-thumbs&amp;n=13"/>
          <p:cNvPicPr/>
          <p:nvPr/>
        </p:nvPicPr>
        <p:blipFill>
          <a:blip r:embed="rId4"/>
          <a:stretch/>
        </p:blipFill>
        <p:spPr>
          <a:xfrm>
            <a:off x="5398920" y="1872000"/>
            <a:ext cx="3168720" cy="1718280"/>
          </a:xfrm>
          <a:prstGeom prst="rect">
            <a:avLst/>
          </a:prstGeom>
          <a:ln w="9360">
            <a:noFill/>
          </a:ln>
        </p:spPr>
      </p:pic>
      <p:pic>
        <p:nvPicPr>
          <p:cNvPr id="298" name="Рисунок 14" descr="Picture background"/>
          <p:cNvPicPr/>
          <p:nvPr/>
        </p:nvPicPr>
        <p:blipFill>
          <a:blip r:embed="rId5"/>
          <a:stretch/>
        </p:blipFill>
        <p:spPr>
          <a:xfrm>
            <a:off x="619560" y="3940200"/>
            <a:ext cx="2620080" cy="1747440"/>
          </a:xfrm>
          <a:prstGeom prst="rect">
            <a:avLst/>
          </a:prstGeom>
          <a:ln w="9360">
            <a:noFill/>
          </a:ln>
        </p:spPr>
      </p:pic>
      <p:pic>
        <p:nvPicPr>
          <p:cNvPr id="299" name="Рисунок 15" descr="https://avatars.mds.yandex.net/i?id=9ca852734056aa1c6a36aa0245fca7ec7160e444-5330362-images-thumbs&amp;n=13"/>
          <p:cNvPicPr/>
          <p:nvPr/>
        </p:nvPicPr>
        <p:blipFill>
          <a:blip r:embed="rId6"/>
          <a:stretch/>
        </p:blipFill>
        <p:spPr>
          <a:xfrm>
            <a:off x="5472000" y="3888000"/>
            <a:ext cx="3080160" cy="2054880"/>
          </a:xfrm>
          <a:prstGeom prst="rect">
            <a:avLst/>
          </a:prstGeom>
          <a:ln w="9360">
            <a:noFill/>
          </a:ln>
        </p:spPr>
      </p:pic>
      <p:pic>
        <p:nvPicPr>
          <p:cNvPr id="300" name="Рисунок 12" descr="https://avatars.mds.yandex.net/i?id=35b1672cdebfb312326f67a1ca1f85d910a37318-4545333-images-thumbs&amp;n=13"/>
          <p:cNvPicPr/>
          <p:nvPr/>
        </p:nvPicPr>
        <p:blipFill>
          <a:blip r:embed="rId7"/>
          <a:stretch/>
        </p:blipFill>
        <p:spPr>
          <a:xfrm>
            <a:off x="3143160" y="2500560"/>
            <a:ext cx="2549880" cy="2406960"/>
          </a:xfrm>
          <a:prstGeom prst="rect">
            <a:avLst/>
          </a:prstGeom>
          <a:ln w="9360">
            <a:noFill/>
          </a:ln>
        </p:spPr>
      </p:pic>
    </p:spTree>
  </p:cSld>
  <p:clrMapOvr>
    <a:masterClrMapping/>
  </p:clrMapOvr>
  <p:transition spd="slow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2000"/>
                                        <p:tgtEl>
                                          <p:spTgt spid="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2000"/>
                                        <p:tgtEl>
                                          <p:spTgt spid="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2000"/>
                                        <p:tgtEl>
                                          <p:spTgt spid="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3" dur="2000"/>
                                        <p:tgtEl>
                                          <p:spTgt spid="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" name="CustomShape 1"/>
          <p:cNvSpPr/>
          <p:nvPr/>
        </p:nvSpPr>
        <p:spPr>
          <a:xfrm>
            <a:off x="457200" y="274680"/>
            <a:ext cx="8228880" cy="1142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14" name="CustomShape 2"/>
          <p:cNvSpPr/>
          <p:nvPr/>
        </p:nvSpPr>
        <p:spPr>
          <a:xfrm>
            <a:off x="457200" y="1600200"/>
            <a:ext cx="8228880" cy="45252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315" name="Picture 2" descr="Picture background"/>
          <p:cNvPicPr/>
          <p:nvPr/>
        </p:nvPicPr>
        <p:blipFill>
          <a:blip r:embed="rId2"/>
          <a:stretch/>
        </p:blipFill>
        <p:spPr>
          <a:xfrm>
            <a:off x="0" y="0"/>
            <a:ext cx="9143280" cy="6857280"/>
          </a:xfrm>
          <a:prstGeom prst="rect">
            <a:avLst/>
          </a:prstGeom>
          <a:ln>
            <a:noFill/>
          </a:ln>
        </p:spPr>
      </p:pic>
      <p:sp>
        <p:nvSpPr>
          <p:cNvPr id="316" name="CustomShape 3"/>
          <p:cNvSpPr/>
          <p:nvPr/>
        </p:nvSpPr>
        <p:spPr>
          <a:xfrm>
            <a:off x="2786050" y="928670"/>
            <a:ext cx="3126960" cy="7758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4500" b="1" strike="noStrike" spc="-1" dirty="0">
                <a:solidFill>
                  <a:srgbClr val="002060"/>
                </a:solidFill>
                <a:latin typeface="Georgia"/>
                <a:ea typeface="Times New Roman"/>
              </a:rPr>
              <a:t>Будущее</a:t>
            </a:r>
            <a:endParaRPr lang="ru-RU" sz="4500" b="0" strike="noStrike" spc="-1" dirty="0">
              <a:latin typeface="Arial"/>
            </a:endParaRPr>
          </a:p>
        </p:txBody>
      </p:sp>
      <p:sp>
        <p:nvSpPr>
          <p:cNvPr id="6" name="CustomShape 3"/>
          <p:cNvSpPr/>
          <p:nvPr/>
        </p:nvSpPr>
        <p:spPr>
          <a:xfrm>
            <a:off x="1571604" y="2857496"/>
            <a:ext cx="6593771" cy="1014209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3000" b="1" dirty="0" smtClean="0">
                <a:latin typeface="Georgia" pitchFamily="18" charset="0"/>
              </a:rPr>
              <a:t>Что мы сами можем сделать </a:t>
            </a:r>
          </a:p>
          <a:p>
            <a:pPr algn="ctr">
              <a:lnSpc>
                <a:spcPct val="100000"/>
              </a:lnSpc>
            </a:pPr>
            <a:r>
              <a:rPr lang="ru-RU" sz="3000" b="1" dirty="0" smtClean="0">
                <a:latin typeface="Georgia" pitchFamily="18" charset="0"/>
              </a:rPr>
              <a:t>для будущего нашего региона?</a:t>
            </a:r>
            <a:endParaRPr lang="ru-RU" sz="3000" b="1" strike="noStrike" spc="-1" dirty="0">
              <a:latin typeface="Georgia" pitchFamily="18" charset="0"/>
            </a:endParaRPr>
          </a:p>
        </p:txBody>
      </p:sp>
    </p:spTree>
  </p:cSld>
  <p:clrMapOvr>
    <a:masterClrMapping/>
  </p:clrMapOvr>
  <p:transition spd="slow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" name="CustomShape 1"/>
          <p:cNvSpPr/>
          <p:nvPr/>
        </p:nvSpPr>
        <p:spPr>
          <a:xfrm>
            <a:off x="457200" y="274680"/>
            <a:ext cx="8228880" cy="1142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18" name="CustomShape 2"/>
          <p:cNvSpPr/>
          <p:nvPr/>
        </p:nvSpPr>
        <p:spPr>
          <a:xfrm>
            <a:off x="457200" y="1600200"/>
            <a:ext cx="8228880" cy="45252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319" name="Picture 2" descr="Picture background"/>
          <p:cNvPicPr/>
          <p:nvPr/>
        </p:nvPicPr>
        <p:blipFill>
          <a:blip r:embed="rId2"/>
          <a:stretch/>
        </p:blipFill>
        <p:spPr>
          <a:xfrm>
            <a:off x="0" y="0"/>
            <a:ext cx="9143280" cy="6857280"/>
          </a:xfrm>
          <a:prstGeom prst="rect">
            <a:avLst/>
          </a:prstGeom>
          <a:ln>
            <a:noFill/>
          </a:ln>
        </p:spPr>
      </p:pic>
      <p:pic>
        <p:nvPicPr>
          <p:cNvPr id="2050" name="Picture 2" descr="0_13358c_4487c69_orig (6000 × 4152) Kids clipart, Cute drawings, Do homework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214942" y="3857628"/>
            <a:ext cx="2165910" cy="1500198"/>
          </a:xfrm>
          <a:prstGeom prst="rect">
            <a:avLst/>
          </a:prstGeom>
          <a:noFill/>
        </p:spPr>
      </p:pic>
      <p:sp>
        <p:nvSpPr>
          <p:cNvPr id="2051" name="Rectangle 3"/>
          <p:cNvSpPr>
            <a:spLocks noChangeArrowheads="1"/>
          </p:cNvSpPr>
          <p:nvPr/>
        </p:nvSpPr>
        <p:spPr bwMode="auto">
          <a:xfrm>
            <a:off x="3357554" y="2714620"/>
            <a:ext cx="5429288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Lucida Sans Unicode" pitchFamily="34" charset="0"/>
                <a:cs typeface="Lucida Sans Unicode" pitchFamily="34" charset="0"/>
              </a:rPr>
              <a:t>Добросовестно трудиться на благо своего региона</a:t>
            </a:r>
            <a:r>
              <a:rPr lang="ru-RU" sz="2200" b="1" dirty="0" smtClean="0">
                <a:latin typeface="Georgia" pitchFamily="18" charset="0"/>
                <a:ea typeface="Lucida Sans Unicode" pitchFamily="34" charset="0"/>
                <a:cs typeface="Arial" pitchFamily="34" charset="0"/>
              </a:rPr>
              <a:t>.</a:t>
            </a:r>
            <a:endParaRPr kumimoji="0" lang="ru-RU" sz="2200" b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  <a:cs typeface="Arial" pitchFamily="34" charset="0"/>
            </a:endParaRPr>
          </a:p>
        </p:txBody>
      </p:sp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3929058" y="5286388"/>
            <a:ext cx="5214942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200" b="1" dirty="0" smtClean="0">
                <a:latin typeface="Georgia" pitchFamily="18" charset="0"/>
              </a:rPr>
              <a:t>Прилежно учиться, сохранять стремление познавать новое.</a:t>
            </a:r>
            <a:endParaRPr kumimoji="0" lang="ru-RU" sz="2200" b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  <a:cs typeface="Arial" pitchFamily="34" charset="0"/>
            </a:endParaRPr>
          </a:p>
        </p:txBody>
      </p:sp>
      <p:pic>
        <p:nvPicPr>
          <p:cNvPr id="3074" name="Picture 2" descr="https://avatars.mds.yandex.net/i?id=16e617417567cc19ced86367cd5b2a26-5161973-images-thumbs&amp;n=13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00100" y="571480"/>
            <a:ext cx="2571768" cy="2072962"/>
          </a:xfrm>
          <a:prstGeom prst="rect">
            <a:avLst/>
          </a:prstGeom>
          <a:noFill/>
        </p:spPr>
      </p:pic>
      <p:pic>
        <p:nvPicPr>
          <p:cNvPr id="3076" name="Picture 4" descr="https://avatars.mds.yandex.net/i?id=1b6692303e4903398f15d9390c877ca9dbb6715c-5579322-images-thumbs&amp;n=13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14810" y="785794"/>
            <a:ext cx="3428992" cy="1914521"/>
          </a:xfrm>
          <a:prstGeom prst="rect">
            <a:avLst/>
          </a:prstGeom>
          <a:noFill/>
        </p:spPr>
      </p:pic>
      <p:pic>
        <p:nvPicPr>
          <p:cNvPr id="3078" name="Picture 6" descr="https://avatars.mds.yandex.net/i?id=af91ec18b96b03acb42473525fffecf6b252bb31-5743853-images-thumbs&amp;n=13"/>
          <p:cNvPicPr>
            <a:picLocks noChangeAspect="1" noChangeArrowheads="1"/>
          </p:cNvPicPr>
          <p:nvPr/>
        </p:nvPicPr>
        <p:blipFill>
          <a:blip r:embed="rId6"/>
          <a:srcRect l="21875" r="21874"/>
          <a:stretch>
            <a:fillRect/>
          </a:stretch>
        </p:blipFill>
        <p:spPr bwMode="auto">
          <a:xfrm>
            <a:off x="1357290" y="4357694"/>
            <a:ext cx="2214578" cy="1968501"/>
          </a:xfrm>
          <a:prstGeom prst="rect">
            <a:avLst/>
          </a:prstGeom>
          <a:noFill/>
        </p:spPr>
      </p:pic>
      <p:sp>
        <p:nvSpPr>
          <p:cNvPr id="16" name="Rectangle 3"/>
          <p:cNvSpPr>
            <a:spLocks noChangeArrowheads="1"/>
          </p:cNvSpPr>
          <p:nvPr/>
        </p:nvSpPr>
        <p:spPr bwMode="auto">
          <a:xfrm>
            <a:off x="500034" y="3714752"/>
            <a:ext cx="4572032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000" b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Georgia" pitchFamily="18" charset="0"/>
                <a:ea typeface="Lucida Sans Unicode" pitchFamily="34" charset="0"/>
                <a:cs typeface="Lucida Sans Unicode" pitchFamily="34" charset="0"/>
              </a:rPr>
              <a:t>Образование и наука</a:t>
            </a:r>
            <a:endParaRPr kumimoji="0" lang="ru-RU" sz="3000" b="1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Georgia" pitchFamily="18" charset="0"/>
              <a:cs typeface="Arial" pitchFamily="34" charset="0"/>
            </a:endParaRPr>
          </a:p>
        </p:txBody>
      </p:sp>
      <p:sp>
        <p:nvSpPr>
          <p:cNvPr id="17" name="Rectangle 3"/>
          <p:cNvSpPr>
            <a:spLocks noChangeArrowheads="1"/>
          </p:cNvSpPr>
          <p:nvPr/>
        </p:nvSpPr>
        <p:spPr bwMode="auto">
          <a:xfrm>
            <a:off x="500034" y="357166"/>
            <a:ext cx="6929486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000" b="1" dirty="0" smtClean="0">
                <a:solidFill>
                  <a:srgbClr val="002060"/>
                </a:solidFill>
                <a:latin typeface="Georgia" pitchFamily="18" charset="0"/>
              </a:rPr>
              <a:t>Экономика и промышленность</a:t>
            </a:r>
            <a:endParaRPr kumimoji="0" lang="ru-RU" sz="3000" b="1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Georgia" pitchFamily="18" charset="0"/>
              <a:cs typeface="Arial" pitchFamily="34" charset="0"/>
            </a:endParaRPr>
          </a:p>
        </p:txBody>
      </p:sp>
    </p:spTree>
  </p:cSld>
  <p:clrMapOvr>
    <a:masterClrMapping/>
  </p:clrMapOvr>
  <p:transition spd="slow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1" grpId="0"/>
      <p:bldP spid="7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" name="CustomShape 1"/>
          <p:cNvSpPr/>
          <p:nvPr/>
        </p:nvSpPr>
        <p:spPr>
          <a:xfrm>
            <a:off x="457200" y="274680"/>
            <a:ext cx="8228880" cy="1142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18" name="CustomShape 2"/>
          <p:cNvSpPr/>
          <p:nvPr/>
        </p:nvSpPr>
        <p:spPr>
          <a:xfrm>
            <a:off x="457200" y="1600200"/>
            <a:ext cx="8228880" cy="45252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319" name="Picture 2" descr="Picture background"/>
          <p:cNvPicPr/>
          <p:nvPr/>
        </p:nvPicPr>
        <p:blipFill>
          <a:blip r:embed="rId2"/>
          <a:stretch/>
        </p:blipFill>
        <p:spPr>
          <a:xfrm>
            <a:off x="0" y="0"/>
            <a:ext cx="9143280" cy="6857280"/>
          </a:xfrm>
          <a:prstGeom prst="rect">
            <a:avLst/>
          </a:prstGeom>
          <a:ln>
            <a:noFill/>
          </a:ln>
        </p:spPr>
      </p:pic>
      <p:sp>
        <p:nvSpPr>
          <p:cNvPr id="16" name="Rectangle 3"/>
          <p:cNvSpPr>
            <a:spLocks noChangeArrowheads="1"/>
          </p:cNvSpPr>
          <p:nvPr/>
        </p:nvSpPr>
        <p:spPr bwMode="auto">
          <a:xfrm>
            <a:off x="500034" y="3714752"/>
            <a:ext cx="457203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solidFill>
                  <a:srgbClr val="002060"/>
                </a:solidFill>
                <a:latin typeface="Georgia" pitchFamily="18" charset="0"/>
              </a:rPr>
              <a:t>Социальная сфера</a:t>
            </a:r>
          </a:p>
        </p:txBody>
      </p:sp>
      <p:sp>
        <p:nvSpPr>
          <p:cNvPr id="17" name="Rectangle 3"/>
          <p:cNvSpPr>
            <a:spLocks noChangeArrowheads="1"/>
          </p:cNvSpPr>
          <p:nvPr/>
        </p:nvSpPr>
        <p:spPr bwMode="auto">
          <a:xfrm>
            <a:off x="500034" y="357166"/>
            <a:ext cx="8072494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3000" b="1" dirty="0" smtClean="0">
                <a:solidFill>
                  <a:srgbClr val="002060"/>
                </a:solidFill>
                <a:latin typeface="Georgia" pitchFamily="18" charset="0"/>
              </a:rPr>
              <a:t>Туризм и достопримечательности</a:t>
            </a:r>
            <a:endParaRPr lang="ru-RU" sz="3000" b="1" dirty="0">
              <a:solidFill>
                <a:srgbClr val="002060"/>
              </a:solidFill>
              <a:latin typeface="Georgia" pitchFamily="18" charset="0"/>
            </a:endParaRPr>
          </a:p>
        </p:txBody>
      </p:sp>
      <p:sp>
        <p:nvSpPr>
          <p:cNvPr id="13" name="Rectangle 3"/>
          <p:cNvSpPr>
            <a:spLocks noChangeArrowheads="1"/>
          </p:cNvSpPr>
          <p:nvPr/>
        </p:nvSpPr>
        <p:spPr bwMode="auto">
          <a:xfrm>
            <a:off x="3571836" y="5143512"/>
            <a:ext cx="5572164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2200" b="1" dirty="0" smtClean="0">
                <a:latin typeface="Georgia" pitchFamily="18" charset="0"/>
              </a:rPr>
              <a:t>Хранить традиционные  ценности: крепкую семью, дружбу, справедливость, милосердие.</a:t>
            </a:r>
            <a:endParaRPr lang="ru-RU" sz="2200" b="1" dirty="0">
              <a:latin typeface="Georgia" pitchFamily="18" charset="0"/>
            </a:endParaRPr>
          </a:p>
        </p:txBody>
      </p:sp>
      <p:sp>
        <p:nvSpPr>
          <p:cNvPr id="14" name="Rectangle 3"/>
          <p:cNvSpPr>
            <a:spLocks noChangeArrowheads="1"/>
          </p:cNvSpPr>
          <p:nvPr/>
        </p:nvSpPr>
        <p:spPr bwMode="auto">
          <a:xfrm>
            <a:off x="3428992" y="2786058"/>
            <a:ext cx="5429256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2200" b="1" dirty="0" smtClean="0">
                <a:latin typeface="Georgia" pitchFamily="18" charset="0"/>
              </a:rPr>
              <a:t>Оберегать природное и культурное наследие своей земли.</a:t>
            </a:r>
            <a:endParaRPr lang="ru-RU" sz="2200" b="1" dirty="0">
              <a:latin typeface="Georgia" pitchFamily="18" charset="0"/>
            </a:endParaRPr>
          </a:p>
        </p:txBody>
      </p:sp>
      <p:pic>
        <p:nvPicPr>
          <p:cNvPr id="15" name="Picture 7" descr="https://avatars.mds.yandex.net/i?id=773ed0eab3b23765dd383cfe2e7c21cc9782e40b-5222228-images-thumbs&amp;n=1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929190" y="714356"/>
            <a:ext cx="2286015" cy="2286016"/>
          </a:xfrm>
          <a:prstGeom prst="rect">
            <a:avLst/>
          </a:prstGeom>
          <a:noFill/>
        </p:spPr>
      </p:pic>
      <p:pic>
        <p:nvPicPr>
          <p:cNvPr id="53250" name="Picture 2" descr="https://avatars.mds.yandex.net/i?id=25632313969dcb32b1a69e2bdc05b1040ae3cae9-5316118-images-thumbs&amp;n=13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EFCFD"/>
              </a:clrFrom>
              <a:clrTo>
                <a:srgbClr val="FEFC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2910" y="1071546"/>
            <a:ext cx="2588734" cy="1857388"/>
          </a:xfrm>
          <a:prstGeom prst="rect">
            <a:avLst/>
          </a:prstGeom>
          <a:noFill/>
        </p:spPr>
      </p:pic>
      <p:pic>
        <p:nvPicPr>
          <p:cNvPr id="18" name="Picture 9" descr="https://avatars.mds.yandex.net/i?id=b883f35b02790732a622645ad2fd50a25939dde7-5233090-images-thumbs&amp;n=13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57818" y="3714752"/>
            <a:ext cx="2714644" cy="1470433"/>
          </a:xfrm>
          <a:prstGeom prst="rect">
            <a:avLst/>
          </a:prstGeom>
          <a:noFill/>
        </p:spPr>
      </p:pic>
      <p:pic>
        <p:nvPicPr>
          <p:cNvPr id="53252" name="Picture 4" descr="https://avatars.mds.yandex.net/i?id=2fbd1c588bd17616266ba7793eee6a82284029b8-12446123-images-thumbs&amp;n=13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0034" y="4286256"/>
            <a:ext cx="2643206" cy="1807321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" name="CustomShape 1"/>
          <p:cNvSpPr/>
          <p:nvPr/>
        </p:nvSpPr>
        <p:spPr>
          <a:xfrm>
            <a:off x="457200" y="274680"/>
            <a:ext cx="8228880" cy="1142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18" name="CustomShape 2"/>
          <p:cNvSpPr/>
          <p:nvPr/>
        </p:nvSpPr>
        <p:spPr>
          <a:xfrm>
            <a:off x="457200" y="1600200"/>
            <a:ext cx="8228880" cy="45252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319" name="Picture 2" descr="Picture background"/>
          <p:cNvPicPr/>
          <p:nvPr/>
        </p:nvPicPr>
        <p:blipFill>
          <a:blip r:embed="rId2"/>
          <a:stretch/>
        </p:blipFill>
        <p:spPr>
          <a:xfrm>
            <a:off x="0" y="0"/>
            <a:ext cx="9143280" cy="6857280"/>
          </a:xfrm>
          <a:prstGeom prst="rect">
            <a:avLst/>
          </a:prstGeom>
          <a:ln>
            <a:noFill/>
          </a:ln>
        </p:spPr>
      </p:pic>
      <p:pic>
        <p:nvPicPr>
          <p:cNvPr id="13" name="Picture 4" descr="Picture background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5128" b="8974"/>
          <a:stretch>
            <a:fillRect/>
          </a:stretch>
        </p:blipFill>
        <p:spPr bwMode="auto">
          <a:xfrm>
            <a:off x="571472" y="1714488"/>
            <a:ext cx="8288105" cy="4588593"/>
          </a:xfrm>
          <a:prstGeom prst="rect">
            <a:avLst/>
          </a:prstGeom>
          <a:noFill/>
        </p:spPr>
      </p:pic>
      <p:sp>
        <p:nvSpPr>
          <p:cNvPr id="14" name="Прямоугольник 13"/>
          <p:cNvSpPr/>
          <p:nvPr/>
        </p:nvSpPr>
        <p:spPr>
          <a:xfrm>
            <a:off x="428596" y="500042"/>
            <a:ext cx="8286808" cy="170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b="1" dirty="0" smtClean="0">
                <a:solidFill>
                  <a:srgbClr val="002060"/>
                </a:solidFill>
                <a:latin typeface="Georgia" pitchFamily="18" charset="0"/>
              </a:rPr>
              <a:t>Родина бывает разная, </a:t>
            </a:r>
          </a:p>
          <a:p>
            <a:pPr algn="ctr"/>
            <a:r>
              <a:rPr lang="ru-RU" sz="3500" b="1" dirty="0" smtClean="0">
                <a:solidFill>
                  <a:srgbClr val="002060"/>
                </a:solidFill>
                <a:latin typeface="Georgia" pitchFamily="18" charset="0"/>
              </a:rPr>
              <a:t>но у всех она </a:t>
            </a:r>
            <a:r>
              <a:rPr lang="ru-RU" sz="3500" b="1" dirty="0" smtClean="0">
                <a:solidFill>
                  <a:srgbClr val="002060"/>
                </a:solidFill>
                <a:latin typeface="Georgia" pitchFamily="18" charset="0"/>
              </a:rPr>
              <a:t>одна. </a:t>
            </a:r>
            <a:endParaRPr lang="ru-RU" sz="3500" b="1" dirty="0" smtClean="0">
              <a:solidFill>
                <a:srgbClr val="002060"/>
              </a:solidFill>
              <a:latin typeface="Georgia" pitchFamily="18" charset="0"/>
            </a:endParaRPr>
          </a:p>
          <a:p>
            <a:pPr algn="ctr"/>
            <a:r>
              <a:rPr lang="ru-RU" sz="3500" b="1" dirty="0" smtClean="0">
                <a:solidFill>
                  <a:srgbClr val="002060"/>
                </a:solidFill>
                <a:latin typeface="Georgia" pitchFamily="18" charset="0"/>
              </a:rPr>
              <a:t>Для нас – </a:t>
            </a:r>
            <a:r>
              <a:rPr lang="ru-RU" sz="3500" b="1" dirty="0" smtClean="0">
                <a:solidFill>
                  <a:srgbClr val="002060"/>
                </a:solidFill>
                <a:latin typeface="Georgia" pitchFamily="18" charset="0"/>
              </a:rPr>
              <a:t>наша </a:t>
            </a:r>
            <a:r>
              <a:rPr lang="ru-RU" sz="3500" b="1" dirty="0" smtClean="0">
                <a:solidFill>
                  <a:srgbClr val="FF0000"/>
                </a:solidFill>
                <a:latin typeface="Georgia" pitchFamily="18" charset="0"/>
              </a:rPr>
              <a:t>Россия</a:t>
            </a:r>
            <a:r>
              <a:rPr lang="ru-RU" sz="3500" b="1" dirty="0" smtClean="0">
                <a:solidFill>
                  <a:srgbClr val="002060"/>
                </a:solidFill>
                <a:latin typeface="Georgia" pitchFamily="18" charset="0"/>
              </a:rPr>
              <a:t>. </a:t>
            </a:r>
            <a:endParaRPr lang="ru-RU" sz="3500" b="1" dirty="0">
              <a:solidFill>
                <a:srgbClr val="002060"/>
              </a:solidFill>
              <a:latin typeface="Georgia" pitchFamily="18" charset="0"/>
            </a:endParaRPr>
          </a:p>
        </p:txBody>
      </p:sp>
    </p:spTree>
  </p:cSld>
  <p:clrMapOvr>
    <a:masterClrMapping/>
  </p:clrMapOvr>
  <p:transition spd="slow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Picture background"/>
          <p:cNvPicPr/>
          <p:nvPr/>
        </p:nvPicPr>
        <p:blipFill>
          <a:blip r:embed="rId2"/>
          <a:stretch/>
        </p:blipFill>
        <p:spPr>
          <a:xfrm>
            <a:off x="0" y="0"/>
            <a:ext cx="9143280" cy="6857280"/>
          </a:xfrm>
          <a:prstGeom prst="rect">
            <a:avLst/>
          </a:prstGeom>
          <a:ln>
            <a:noFill/>
          </a:ln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609600" y="4270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Georgia" pitchFamily="18" charset="0"/>
                <a:ea typeface="+mj-ea"/>
                <a:cs typeface="+mj-cs"/>
              </a:rPr>
              <a:t>Какое у вас настроение?</a:t>
            </a:r>
            <a:endParaRPr kumimoji="0" lang="ru-RU" sz="4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Georgia" pitchFamily="18" charset="0"/>
              <a:ea typeface="+mj-ea"/>
              <a:cs typeface="+mj-cs"/>
            </a:endParaRPr>
          </a:p>
        </p:txBody>
      </p:sp>
      <p:pic>
        <p:nvPicPr>
          <p:cNvPr id="6" name="Рисунок 5"/>
          <p:cNvPicPr/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472" y="1500174"/>
            <a:ext cx="1802607" cy="170730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3768" y="3429000"/>
            <a:ext cx="1795460" cy="1795460"/>
          </a:xfrm>
          <a:prstGeom prst="rect">
            <a:avLst/>
          </a:prstGeom>
        </p:spPr>
      </p:pic>
      <p:sp>
        <p:nvSpPr>
          <p:cNvPr id="8" name="Объект 2"/>
          <p:cNvSpPr txBox="1">
            <a:spLocks/>
          </p:cNvSpPr>
          <p:nvPr/>
        </p:nvSpPr>
        <p:spPr>
          <a:xfrm>
            <a:off x="1643042" y="1714488"/>
            <a:ext cx="6972320" cy="15184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Georgia" pitchFamily="18" charset="0"/>
              </a:rPr>
              <a:t>  Я доволен(а) собой, 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Georgia" pitchFamily="18" charset="0"/>
              </a:rPr>
              <a:t>у меня всё получилось !!!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6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Georgia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6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Georgia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6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Georgia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6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Georgia" pitchFamily="18" charset="0"/>
            </a:endParaRPr>
          </a:p>
        </p:txBody>
      </p:sp>
      <p:sp>
        <p:nvSpPr>
          <p:cNvPr id="9" name="Объект 2"/>
          <p:cNvSpPr txBox="1">
            <a:spLocks/>
          </p:cNvSpPr>
          <p:nvPr/>
        </p:nvSpPr>
        <p:spPr>
          <a:xfrm>
            <a:off x="428596" y="4572008"/>
            <a:ext cx="7929618" cy="128588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3600" b="1" dirty="0" smtClean="0">
                <a:latin typeface="Georgia" pitchFamily="18" charset="0"/>
              </a:rPr>
              <a:t>Я старался (старалась), </a:t>
            </a:r>
          </a:p>
          <a:p>
            <a:pPr lvl="0">
              <a:spcBef>
                <a:spcPct val="20000"/>
              </a:spcBef>
            </a:pP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Georgia" pitchFamily="18" charset="0"/>
              </a:rPr>
              <a:t>но у меня не всё получилось!!!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6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Georgia" pitchFamily="18" charset="0"/>
            </a:endParaRPr>
          </a:p>
        </p:txBody>
      </p:sp>
    </p:spTree>
  </p:cSld>
  <p:clrMapOvr>
    <a:masterClrMapping/>
  </p:clrMapOvr>
  <p:transition spd="slow">
    <p:pull dir="l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CustomShape 1"/>
          <p:cNvSpPr/>
          <p:nvPr/>
        </p:nvSpPr>
        <p:spPr>
          <a:xfrm>
            <a:off x="457200" y="274680"/>
            <a:ext cx="8228880" cy="1142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53" name="CustomShape 2"/>
          <p:cNvSpPr/>
          <p:nvPr/>
        </p:nvSpPr>
        <p:spPr>
          <a:xfrm>
            <a:off x="457200" y="1600200"/>
            <a:ext cx="8228880" cy="45252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54" name="Picture 2" descr="Picture background"/>
          <p:cNvPicPr/>
          <p:nvPr/>
        </p:nvPicPr>
        <p:blipFill>
          <a:blip r:embed="rId2"/>
          <a:stretch/>
        </p:blipFill>
        <p:spPr>
          <a:xfrm>
            <a:off x="0" y="0"/>
            <a:ext cx="9143280" cy="6857280"/>
          </a:xfrm>
          <a:prstGeom prst="rect">
            <a:avLst/>
          </a:prstGeom>
          <a:ln>
            <a:noFill/>
          </a:ln>
        </p:spPr>
      </p:pic>
      <p:sp>
        <p:nvSpPr>
          <p:cNvPr id="55" name="CustomShape 3"/>
          <p:cNvSpPr/>
          <p:nvPr/>
        </p:nvSpPr>
        <p:spPr>
          <a:xfrm>
            <a:off x="1257840" y="217800"/>
            <a:ext cx="6456960" cy="77652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>
            <a:spAutoFit/>
          </a:bodyPr>
          <a:lstStyle/>
          <a:p>
            <a:pPr algn="ctr">
              <a:lnSpc>
                <a:spcPct val="100000"/>
              </a:lnSpc>
              <a:tabLst>
                <a:tab pos="0" algn="l"/>
              </a:tabLst>
            </a:pPr>
            <a:r>
              <a:rPr lang="ru-RU" sz="4500" b="1" strike="noStrike" spc="-1">
                <a:solidFill>
                  <a:srgbClr val="002060"/>
                </a:solidFill>
                <a:latin typeface="Georgia"/>
                <a:ea typeface="Times New Roman"/>
              </a:rPr>
              <a:t>Что такое Родина?</a:t>
            </a:r>
            <a:endParaRPr lang="ru-RU" sz="4500" b="0" strike="noStrike" spc="-1">
              <a:latin typeface="Arial"/>
            </a:endParaRPr>
          </a:p>
        </p:txBody>
      </p:sp>
      <p:sp>
        <p:nvSpPr>
          <p:cNvPr id="56" name="CustomShape 4"/>
          <p:cNvSpPr/>
          <p:nvPr/>
        </p:nvSpPr>
        <p:spPr>
          <a:xfrm>
            <a:off x="357158" y="1071546"/>
            <a:ext cx="8571960" cy="857284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2500" b="1" strike="noStrike" spc="-1" dirty="0">
                <a:solidFill>
                  <a:srgbClr val="002060"/>
                </a:solidFill>
                <a:latin typeface="Georgia"/>
                <a:ea typeface="DejaVu Sans"/>
              </a:rPr>
              <a:t>      </a:t>
            </a:r>
            <a:r>
              <a:rPr lang="ru-RU" sz="2500" b="1" strike="noStrike" spc="-1" dirty="0">
                <a:solidFill>
                  <a:srgbClr val="FF0000"/>
                </a:solidFill>
                <a:latin typeface="Georgia"/>
                <a:ea typeface="DejaVu Sans"/>
              </a:rPr>
              <a:t>Родина</a:t>
            </a:r>
            <a:r>
              <a:rPr lang="ru-RU" sz="2500" b="1" strike="noStrike" spc="-1" dirty="0">
                <a:solidFill>
                  <a:srgbClr val="002060"/>
                </a:solidFill>
                <a:latin typeface="Georgia"/>
                <a:ea typeface="DejaVu Sans"/>
              </a:rPr>
              <a:t>  - страна (государство), в которой человек родился и является её гражданином.</a:t>
            </a:r>
            <a:endParaRPr lang="ru-RU" sz="2500" b="0" strike="noStrike" spc="-1" dirty="0">
              <a:latin typeface="Arial"/>
            </a:endParaRPr>
          </a:p>
        </p:txBody>
      </p:sp>
      <p:pic>
        <p:nvPicPr>
          <p:cNvPr id="35844" name="Picture 4" descr="Picture background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5128" b="8974"/>
          <a:stretch>
            <a:fillRect/>
          </a:stretch>
        </p:blipFill>
        <p:spPr bwMode="auto">
          <a:xfrm>
            <a:off x="571472" y="1714488"/>
            <a:ext cx="8288105" cy="4588593"/>
          </a:xfrm>
          <a:prstGeom prst="rect">
            <a:avLst/>
          </a:prstGeom>
          <a:noFill/>
        </p:spPr>
      </p:pic>
      <p:sp>
        <p:nvSpPr>
          <p:cNvPr id="11" name="CustomShape 5"/>
          <p:cNvSpPr/>
          <p:nvPr/>
        </p:nvSpPr>
        <p:spPr>
          <a:xfrm>
            <a:off x="857224" y="1928802"/>
            <a:ext cx="8071920" cy="4756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2500" b="1" spc="-1" dirty="0" smtClean="0">
                <a:solidFill>
                  <a:srgbClr val="002060"/>
                </a:solidFill>
                <a:latin typeface="Georgia"/>
                <a:ea typeface="DejaVu Sans"/>
              </a:rPr>
              <a:t>Это</a:t>
            </a:r>
            <a:r>
              <a:rPr lang="ru-RU" sz="2500" b="1" spc="-1" dirty="0" smtClean="0">
                <a:solidFill>
                  <a:srgbClr val="FF0000"/>
                </a:solidFill>
                <a:latin typeface="Georgia"/>
                <a:ea typeface="DejaVu Sans"/>
              </a:rPr>
              <a:t> б</a:t>
            </a:r>
            <a:r>
              <a:rPr lang="ru-RU" sz="2500" b="1" strike="noStrike" spc="-1" dirty="0" smtClean="0">
                <a:solidFill>
                  <a:srgbClr val="FF0000"/>
                </a:solidFill>
                <a:latin typeface="Georgia"/>
                <a:ea typeface="DejaVu Sans"/>
              </a:rPr>
              <a:t>ольшая </a:t>
            </a:r>
            <a:r>
              <a:rPr lang="ru-RU" sz="2500" b="1" strike="noStrike" spc="-1" dirty="0">
                <a:solidFill>
                  <a:srgbClr val="FF0000"/>
                </a:solidFill>
                <a:latin typeface="Georgia"/>
                <a:ea typeface="DejaVu Sans"/>
              </a:rPr>
              <a:t>Родина </a:t>
            </a:r>
            <a:r>
              <a:rPr lang="ru-RU" sz="2500" b="1" strike="noStrike" spc="-1" dirty="0">
                <a:solidFill>
                  <a:srgbClr val="000000"/>
                </a:solidFill>
                <a:latin typeface="Georgia"/>
                <a:ea typeface="DejaVu Sans"/>
              </a:rPr>
              <a:t>– </a:t>
            </a:r>
            <a:endParaRPr lang="ru-RU" sz="2500" b="0" strike="noStrike" spc="-1" dirty="0">
              <a:latin typeface="Arial"/>
            </a:endParaRPr>
          </a:p>
        </p:txBody>
      </p:sp>
      <p:sp>
        <p:nvSpPr>
          <p:cNvPr id="12" name="CustomShape 5"/>
          <p:cNvSpPr/>
          <p:nvPr/>
        </p:nvSpPr>
        <p:spPr>
          <a:xfrm>
            <a:off x="4786314" y="1857364"/>
            <a:ext cx="2286016" cy="629488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3500" b="1" strike="noStrike" spc="-1" dirty="0" smtClean="0">
                <a:solidFill>
                  <a:srgbClr val="FF0000"/>
                </a:solidFill>
                <a:latin typeface="Georgia"/>
                <a:ea typeface="DejaVu Sans"/>
              </a:rPr>
              <a:t>Россия</a:t>
            </a:r>
            <a:r>
              <a:rPr lang="ru-RU" sz="3500" b="1" strike="noStrike" spc="-1" dirty="0" smtClean="0">
                <a:solidFill>
                  <a:srgbClr val="000000"/>
                </a:solidFill>
                <a:latin typeface="Georgia"/>
                <a:ea typeface="DejaVu Sans"/>
              </a:rPr>
              <a:t>.</a:t>
            </a:r>
            <a:endParaRPr lang="ru-RU" sz="3500" b="0" strike="noStrike" spc="-1" dirty="0">
              <a:latin typeface="Arial"/>
            </a:endParaRPr>
          </a:p>
        </p:txBody>
      </p:sp>
    </p:spTree>
  </p:cSld>
  <p:clrMapOvr>
    <a:masterClrMapping/>
  </p:clrMapOvr>
  <p:transition spd="slow">
    <p:pull dir="lu"/>
  </p:transition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5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CustomShape 1"/>
          <p:cNvSpPr/>
          <p:nvPr/>
        </p:nvSpPr>
        <p:spPr>
          <a:xfrm>
            <a:off x="457200" y="274680"/>
            <a:ext cx="8228880" cy="1142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0" name="CustomShape 2"/>
          <p:cNvSpPr/>
          <p:nvPr/>
        </p:nvSpPr>
        <p:spPr>
          <a:xfrm>
            <a:off x="457200" y="1600200"/>
            <a:ext cx="8228880" cy="45252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61" name="Picture 2" descr="Picture background"/>
          <p:cNvPicPr/>
          <p:nvPr/>
        </p:nvPicPr>
        <p:blipFill>
          <a:blip r:embed="rId2"/>
          <a:stretch/>
        </p:blipFill>
        <p:spPr>
          <a:xfrm>
            <a:off x="0" y="0"/>
            <a:ext cx="9143280" cy="6857280"/>
          </a:xfrm>
          <a:prstGeom prst="rect">
            <a:avLst/>
          </a:prstGeom>
          <a:ln>
            <a:noFill/>
          </a:ln>
        </p:spPr>
      </p:pic>
      <p:sp>
        <p:nvSpPr>
          <p:cNvPr id="62" name="CustomShape 3"/>
          <p:cNvSpPr/>
          <p:nvPr/>
        </p:nvSpPr>
        <p:spPr>
          <a:xfrm>
            <a:off x="214200" y="220320"/>
            <a:ext cx="8643240" cy="130968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spAutoFit/>
          </a:bodyPr>
          <a:lstStyle/>
          <a:p>
            <a:pPr algn="ctr">
              <a:lnSpc>
                <a:spcPct val="100000"/>
              </a:lnSpc>
              <a:tabLst>
                <a:tab pos="0" algn="l"/>
              </a:tabLst>
            </a:pPr>
            <a:r>
              <a:rPr lang="ru-RU" sz="4000" b="1" strike="noStrike" spc="-1">
                <a:solidFill>
                  <a:srgbClr val="002060"/>
                </a:solidFill>
                <a:latin typeface="Georgia"/>
                <a:ea typeface="Times New Roman"/>
              </a:rPr>
              <a:t>Государственные символы </a:t>
            </a:r>
            <a:endParaRPr lang="ru-RU" sz="4000" b="0" strike="noStrike" spc="-1">
              <a:latin typeface="Arial"/>
            </a:endParaRPr>
          </a:p>
          <a:p>
            <a:pPr algn="ctr">
              <a:lnSpc>
                <a:spcPct val="100000"/>
              </a:lnSpc>
              <a:tabLst>
                <a:tab pos="0" algn="l"/>
              </a:tabLst>
            </a:pPr>
            <a:r>
              <a:rPr lang="ru-RU" sz="4000" b="1" strike="noStrike" spc="-1">
                <a:solidFill>
                  <a:srgbClr val="002060"/>
                </a:solidFill>
                <a:latin typeface="Georgia"/>
                <a:ea typeface="Times New Roman"/>
              </a:rPr>
              <a:t>России</a:t>
            </a:r>
            <a:endParaRPr lang="ru-RU" sz="4000" b="0" strike="noStrike" spc="-1">
              <a:latin typeface="Arial"/>
            </a:endParaRPr>
          </a:p>
        </p:txBody>
      </p:sp>
      <p:sp>
        <p:nvSpPr>
          <p:cNvPr id="63" name="CustomShape 4"/>
          <p:cNvSpPr/>
          <p:nvPr/>
        </p:nvSpPr>
        <p:spPr>
          <a:xfrm>
            <a:off x="285840" y="1500120"/>
            <a:ext cx="8571960" cy="4215085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4800" b="1" strike="noStrike" spc="-1" dirty="0">
                <a:solidFill>
                  <a:srgbClr val="002060"/>
                </a:solidFill>
                <a:latin typeface="Georgia"/>
                <a:ea typeface="DejaVu Sans"/>
              </a:rPr>
              <a:t>    </a:t>
            </a:r>
            <a:r>
              <a:rPr lang="ru-RU" sz="4000" b="1" strike="noStrike" spc="-1" dirty="0" smtClean="0">
                <a:solidFill>
                  <a:srgbClr val="FF0000"/>
                </a:solidFill>
                <a:latin typeface="Georgia"/>
                <a:ea typeface="DejaVu Sans"/>
              </a:rPr>
              <a:t>флаг</a:t>
            </a:r>
            <a:endParaRPr lang="ru-RU" sz="40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4000" b="1" strike="noStrike" spc="-1" dirty="0">
                <a:solidFill>
                  <a:srgbClr val="002060"/>
                </a:solidFill>
                <a:latin typeface="Georgia"/>
                <a:ea typeface="DejaVu Sans"/>
              </a:rPr>
              <a:t>     </a:t>
            </a:r>
            <a:r>
              <a:rPr lang="ru-RU" sz="4000" b="1" strike="noStrike" spc="-1" dirty="0">
                <a:solidFill>
                  <a:srgbClr val="FF0000"/>
                </a:solidFill>
                <a:latin typeface="Georgia"/>
                <a:ea typeface="DejaVu Sans"/>
              </a:rPr>
              <a:t>герб</a:t>
            </a:r>
            <a:endParaRPr lang="ru-RU" sz="40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4000" b="1" strike="noStrike" spc="-1" dirty="0">
                <a:solidFill>
                  <a:srgbClr val="002060"/>
                </a:solidFill>
                <a:latin typeface="Georgia"/>
                <a:ea typeface="DejaVu Sans"/>
              </a:rPr>
              <a:t>     </a:t>
            </a:r>
            <a:r>
              <a:rPr lang="ru-RU" sz="4000" b="1" strike="noStrike" spc="-1" dirty="0">
                <a:solidFill>
                  <a:srgbClr val="FF0000"/>
                </a:solidFill>
                <a:latin typeface="Georgia"/>
                <a:ea typeface="DejaVu Sans"/>
              </a:rPr>
              <a:t>гимн</a:t>
            </a:r>
            <a:endParaRPr lang="ru-RU" sz="40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4000" b="1" strike="noStrike" spc="-1" dirty="0">
                <a:solidFill>
                  <a:srgbClr val="FF0000"/>
                </a:solidFill>
                <a:latin typeface="Georgia"/>
                <a:ea typeface="DejaVu Sans"/>
              </a:rPr>
              <a:t>                     </a:t>
            </a:r>
            <a:endParaRPr lang="ru-RU" sz="40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4000" b="1" strike="noStrike" spc="-1" dirty="0">
                <a:solidFill>
                  <a:srgbClr val="FF0000"/>
                </a:solidFill>
                <a:latin typeface="Georgia"/>
                <a:ea typeface="DejaVu Sans"/>
              </a:rPr>
              <a:t>               </a:t>
            </a:r>
            <a:r>
              <a:rPr lang="ru-RU" sz="4000" b="1" strike="noStrike" spc="-1" dirty="0" smtClean="0">
                <a:solidFill>
                  <a:srgbClr val="FF0000"/>
                </a:solidFill>
                <a:latin typeface="Georgia"/>
                <a:ea typeface="DejaVu Sans"/>
              </a:rPr>
              <a:t>          президент  </a:t>
            </a:r>
            <a:endParaRPr lang="ru-RU" sz="40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3000" b="1" strike="noStrike" spc="-1" dirty="0">
                <a:solidFill>
                  <a:srgbClr val="002060"/>
                </a:solidFill>
                <a:latin typeface="Georgia"/>
                <a:ea typeface="DejaVu Sans"/>
              </a:rPr>
              <a:t>                  </a:t>
            </a:r>
            <a:r>
              <a:rPr lang="ru-RU" sz="3000" b="1" strike="noStrike" spc="-1" dirty="0" smtClean="0">
                <a:solidFill>
                  <a:srgbClr val="002060"/>
                </a:solidFill>
                <a:latin typeface="Georgia"/>
                <a:ea typeface="DejaVu Sans"/>
              </a:rPr>
              <a:t>            </a:t>
            </a:r>
            <a:r>
              <a:rPr lang="ru-RU" sz="3000" b="1" strike="noStrike" spc="-1" dirty="0">
                <a:solidFill>
                  <a:srgbClr val="002060"/>
                </a:solidFill>
                <a:latin typeface="Georgia"/>
                <a:ea typeface="DejaVu Sans"/>
              </a:rPr>
              <a:t>Владимир Владимирович </a:t>
            </a:r>
            <a:endParaRPr lang="ru-RU" sz="30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3000" b="1" strike="noStrike" spc="-1" dirty="0">
                <a:solidFill>
                  <a:srgbClr val="002060"/>
                </a:solidFill>
                <a:latin typeface="Georgia"/>
                <a:ea typeface="DejaVu Sans"/>
              </a:rPr>
              <a:t>                                 </a:t>
            </a:r>
            <a:r>
              <a:rPr lang="ru-RU" sz="3000" b="1" strike="noStrike" spc="-1" dirty="0" smtClean="0">
                <a:solidFill>
                  <a:srgbClr val="002060"/>
                </a:solidFill>
                <a:latin typeface="Georgia"/>
                <a:ea typeface="DejaVu Sans"/>
              </a:rPr>
              <a:t>              Путин</a:t>
            </a:r>
            <a:endParaRPr lang="ru-RU" sz="3000" b="0" strike="noStrike" spc="-1" dirty="0">
              <a:latin typeface="Arial"/>
            </a:endParaRPr>
          </a:p>
        </p:txBody>
      </p:sp>
      <p:pic>
        <p:nvPicPr>
          <p:cNvPr id="64" name="Picture 2" descr="https://avatars.mds.yandex.net/i?id=49fe602f8aee3fcbea03fffa3d5e8b9245796f92-8399913-images-thumbs&amp;n=13"/>
          <p:cNvPicPr/>
          <p:nvPr/>
        </p:nvPicPr>
        <p:blipFill>
          <a:blip r:embed="rId3"/>
          <a:stretch/>
        </p:blipFill>
        <p:spPr>
          <a:xfrm>
            <a:off x="3384000" y="1643040"/>
            <a:ext cx="4259160" cy="2182680"/>
          </a:xfrm>
          <a:prstGeom prst="rect">
            <a:avLst/>
          </a:prstGeom>
          <a:ln>
            <a:noFill/>
          </a:ln>
        </p:spPr>
      </p:pic>
      <p:pic>
        <p:nvPicPr>
          <p:cNvPr id="65" name="Picture 4" descr="https://avatars.mds.yandex.net/i?id=400dc727b31b1021b0833e931ee83ac4925243a9-7552082-images-thumbs&amp;n=13"/>
          <p:cNvPicPr/>
          <p:nvPr/>
        </p:nvPicPr>
        <p:blipFill>
          <a:blip r:embed="rId4"/>
          <a:stretch/>
        </p:blipFill>
        <p:spPr>
          <a:xfrm>
            <a:off x="3849840" y="1643040"/>
            <a:ext cx="3043440" cy="2028600"/>
          </a:xfrm>
          <a:prstGeom prst="rect">
            <a:avLst/>
          </a:prstGeom>
          <a:ln>
            <a:noFill/>
          </a:ln>
        </p:spPr>
      </p:pic>
      <p:pic>
        <p:nvPicPr>
          <p:cNvPr id="66" name="Picture 6" descr="https://avatars.mds.yandex.net/i?id=8ad36925594ef80a980f488d5d8774dd3eb775bb-8173266-images-thumbs&amp;n=13"/>
          <p:cNvPicPr/>
          <p:nvPr/>
        </p:nvPicPr>
        <p:blipFill>
          <a:blip r:embed="rId5"/>
          <a:stretch/>
        </p:blipFill>
        <p:spPr>
          <a:xfrm>
            <a:off x="6858000" y="1571760"/>
            <a:ext cx="1680480" cy="2348640"/>
          </a:xfrm>
          <a:prstGeom prst="rect">
            <a:avLst/>
          </a:prstGeom>
          <a:ln>
            <a:noFill/>
          </a:ln>
        </p:spPr>
      </p:pic>
      <p:pic>
        <p:nvPicPr>
          <p:cNvPr id="67" name="Picture 8" descr="https://avatars.mds.yandex.net/i?id=115ddf5c0b715a32a3cc0762a8d64e3bd40d5f26-8175992-images-thumbs&amp;n=13"/>
          <p:cNvPicPr/>
          <p:nvPr/>
        </p:nvPicPr>
        <p:blipFill>
          <a:blip r:embed="rId6"/>
          <a:stretch/>
        </p:blipFill>
        <p:spPr>
          <a:xfrm>
            <a:off x="1357290" y="3786190"/>
            <a:ext cx="1797840" cy="239760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ransition spd="slow">
    <p:pull dir="lu"/>
  </p:transition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3" presetClass="entr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3" dur="3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4" dur="3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15" dur="3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7000"/>
                            </p:stCondLst>
                            <p:childTnLst>
                              <p:par>
                                <p:cTn id="23" presetID="53" presetClass="entr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25" dur="2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6" dur="2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27" dur="2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9000"/>
                            </p:stCondLst>
                            <p:childTnLst>
                              <p:par>
                                <p:cTn id="2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1000"/>
                            </p:stCondLst>
                            <p:childTnLst>
                              <p:par>
                                <p:cTn id="35" presetID="53" presetClass="entr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37" dur="2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38" dur="2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39" dur="2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3000"/>
                            </p:stCondLst>
                            <p:childTnLst>
                              <p:par>
                                <p:cTn id="4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5000"/>
                            </p:stCondLst>
                            <p:childTnLst>
                              <p:par>
                                <p:cTn id="4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7000"/>
                            </p:stCondLst>
                            <p:childTnLst>
                              <p:par>
                                <p:cTn id="5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9000"/>
                            </p:stCondLst>
                            <p:childTnLst>
                              <p:par>
                                <p:cTn id="59" presetID="53" presetClass="entr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61" dur="2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62" dur="2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63" dur="2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CustomShape 1"/>
          <p:cNvSpPr/>
          <p:nvPr/>
        </p:nvSpPr>
        <p:spPr>
          <a:xfrm>
            <a:off x="457200" y="274680"/>
            <a:ext cx="8228880" cy="1142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9" name="CustomShape 2"/>
          <p:cNvSpPr/>
          <p:nvPr/>
        </p:nvSpPr>
        <p:spPr>
          <a:xfrm>
            <a:off x="457200" y="1600200"/>
            <a:ext cx="8228880" cy="45252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70" name="Picture 2" descr="Picture background"/>
          <p:cNvPicPr/>
          <p:nvPr/>
        </p:nvPicPr>
        <p:blipFill>
          <a:blip r:embed="rId2"/>
          <a:stretch/>
        </p:blipFill>
        <p:spPr>
          <a:xfrm>
            <a:off x="0" y="0"/>
            <a:ext cx="9143280" cy="6857280"/>
          </a:xfrm>
          <a:prstGeom prst="rect">
            <a:avLst/>
          </a:prstGeom>
          <a:ln>
            <a:noFill/>
          </a:ln>
        </p:spPr>
      </p:pic>
      <p:sp>
        <p:nvSpPr>
          <p:cNvPr id="71" name="CustomShape 3"/>
          <p:cNvSpPr/>
          <p:nvPr/>
        </p:nvSpPr>
        <p:spPr>
          <a:xfrm>
            <a:off x="285840" y="285840"/>
            <a:ext cx="8571960" cy="21470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4500" b="1" strike="noStrike" spc="-1">
                <a:solidFill>
                  <a:srgbClr val="002060"/>
                </a:solidFill>
                <a:latin typeface="Georgia"/>
                <a:ea typeface="DejaVu Sans"/>
              </a:rPr>
              <a:t>Столица </a:t>
            </a:r>
            <a:endParaRPr lang="ru-RU" sz="4500" b="0" strike="noStrike" spc="-1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ru-RU" sz="4500" b="1" strike="noStrike" spc="-1">
                <a:solidFill>
                  <a:srgbClr val="002060"/>
                </a:solidFill>
                <a:latin typeface="Georgia"/>
                <a:ea typeface="DejaVu Sans"/>
              </a:rPr>
              <a:t>(главный город)</a:t>
            </a:r>
            <a:endParaRPr lang="ru-RU" sz="4500" b="0" strike="noStrike" spc="-1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ru-RU" sz="4500" b="1" strike="noStrike" spc="-1">
                <a:solidFill>
                  <a:srgbClr val="002060"/>
                </a:solidFill>
                <a:latin typeface="Georgia"/>
                <a:ea typeface="DejaVu Sans"/>
              </a:rPr>
              <a:t> России</a:t>
            </a:r>
            <a:endParaRPr lang="ru-RU" sz="4500" b="0" strike="noStrike" spc="-1">
              <a:latin typeface="Arial"/>
            </a:endParaRPr>
          </a:p>
        </p:txBody>
      </p:sp>
      <p:pic>
        <p:nvPicPr>
          <p:cNvPr id="72" name="Picture 4" descr="https://avatars.mds.yandex.net/i?id=f6121a614e39cfadbeb5576aae946d99ee188e0e-5288064-images-thumbs&amp;n=13"/>
          <p:cNvPicPr/>
          <p:nvPr/>
        </p:nvPicPr>
        <p:blipFill>
          <a:blip r:embed="rId3"/>
          <a:stretch/>
        </p:blipFill>
        <p:spPr>
          <a:xfrm>
            <a:off x="428760" y="2500200"/>
            <a:ext cx="3071160" cy="2027880"/>
          </a:xfrm>
          <a:prstGeom prst="rect">
            <a:avLst/>
          </a:prstGeom>
          <a:ln>
            <a:noFill/>
          </a:ln>
        </p:spPr>
      </p:pic>
      <p:pic>
        <p:nvPicPr>
          <p:cNvPr id="73" name="Picture 2" descr="https://avatars.mds.yandex.net/i?id=b5ab452519d2b3672fe484194b8d67d71524500f-8453627-images-thumbs&amp;n=13"/>
          <p:cNvPicPr/>
          <p:nvPr/>
        </p:nvPicPr>
        <p:blipFill>
          <a:blip r:embed="rId4"/>
          <a:stretch/>
        </p:blipFill>
        <p:spPr>
          <a:xfrm>
            <a:off x="1785960" y="4357800"/>
            <a:ext cx="3009240" cy="1999440"/>
          </a:xfrm>
          <a:prstGeom prst="rect">
            <a:avLst/>
          </a:prstGeom>
          <a:ln>
            <a:noFill/>
          </a:ln>
        </p:spPr>
      </p:pic>
      <p:pic>
        <p:nvPicPr>
          <p:cNvPr id="74" name="Picture 6" descr="МГУ"/>
          <p:cNvPicPr/>
          <p:nvPr/>
        </p:nvPicPr>
        <p:blipFill>
          <a:blip r:embed="rId5"/>
          <a:stretch/>
        </p:blipFill>
        <p:spPr>
          <a:xfrm>
            <a:off x="4929120" y="4357800"/>
            <a:ext cx="3024360" cy="2022840"/>
          </a:xfrm>
          <a:prstGeom prst="rect">
            <a:avLst/>
          </a:prstGeom>
          <a:ln>
            <a:noFill/>
          </a:ln>
        </p:spPr>
      </p:pic>
      <p:pic>
        <p:nvPicPr>
          <p:cNvPr id="75" name="Picture 10" descr="https://avatars.mds.yandex.net/i?id=e6070a7c39b028e2b0e2384556947cf1fd158769-4984230-images-thumbs&amp;n=13"/>
          <p:cNvPicPr/>
          <p:nvPr/>
        </p:nvPicPr>
        <p:blipFill>
          <a:blip r:embed="rId6"/>
          <a:stretch/>
        </p:blipFill>
        <p:spPr>
          <a:xfrm>
            <a:off x="5643720" y="2357280"/>
            <a:ext cx="2928240" cy="2095920"/>
          </a:xfrm>
          <a:prstGeom prst="rect">
            <a:avLst/>
          </a:prstGeom>
          <a:ln>
            <a:noFill/>
          </a:ln>
        </p:spPr>
      </p:pic>
      <p:sp>
        <p:nvSpPr>
          <p:cNvPr id="76" name="CustomShape 4"/>
          <p:cNvSpPr/>
          <p:nvPr/>
        </p:nvSpPr>
        <p:spPr>
          <a:xfrm>
            <a:off x="3041280" y="2387880"/>
            <a:ext cx="3006720" cy="8517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5000" b="1" strike="noStrike" spc="-1">
                <a:solidFill>
                  <a:srgbClr val="FF0000"/>
                </a:solidFill>
                <a:latin typeface="Georgia"/>
                <a:ea typeface="DejaVu Sans"/>
              </a:rPr>
              <a:t>Москва</a:t>
            </a:r>
            <a:endParaRPr lang="ru-RU" sz="5000" b="0" strike="noStrike" spc="-1">
              <a:latin typeface="Arial"/>
            </a:endParaRPr>
          </a:p>
        </p:txBody>
      </p:sp>
    </p:spTree>
  </p:cSld>
  <p:clrMapOvr>
    <a:masterClrMapping/>
  </p:clrMapOvr>
  <p:transition spd="slow">
    <p:pull dir="lu"/>
  </p:transition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2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2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9" dur="2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3" presetClass="entr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3" dur="2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4" dur="2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15" dur="2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53" presetClass="entr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9" dur="2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0" dur="2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21" dur="2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53" presetClass="entr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25" dur="2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6" dur="2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27" dur="2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000"/>
                            </p:stCondLst>
                            <p:childTnLst>
                              <p:par>
                                <p:cTn id="2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CustomShape 1"/>
          <p:cNvSpPr/>
          <p:nvPr/>
        </p:nvSpPr>
        <p:spPr>
          <a:xfrm>
            <a:off x="457200" y="274680"/>
            <a:ext cx="8228880" cy="1142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78" name="CustomShape 2"/>
          <p:cNvSpPr/>
          <p:nvPr/>
        </p:nvSpPr>
        <p:spPr>
          <a:xfrm>
            <a:off x="457200" y="1600200"/>
            <a:ext cx="8228880" cy="45252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79" name="Picture 2" descr="Picture background"/>
          <p:cNvPicPr/>
          <p:nvPr/>
        </p:nvPicPr>
        <p:blipFill>
          <a:blip r:embed="rId2"/>
          <a:stretch/>
        </p:blipFill>
        <p:spPr>
          <a:xfrm>
            <a:off x="0" y="0"/>
            <a:ext cx="9143280" cy="6857280"/>
          </a:xfrm>
          <a:prstGeom prst="rect">
            <a:avLst/>
          </a:prstGeom>
          <a:ln>
            <a:noFill/>
          </a:ln>
        </p:spPr>
      </p:pic>
      <p:sp>
        <p:nvSpPr>
          <p:cNvPr id="80" name="CustomShape 3"/>
          <p:cNvSpPr/>
          <p:nvPr/>
        </p:nvSpPr>
        <p:spPr>
          <a:xfrm>
            <a:off x="258480" y="357120"/>
            <a:ext cx="8799480" cy="11570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3500" b="1" strike="noStrike" spc="-1">
                <a:solidFill>
                  <a:srgbClr val="002060"/>
                </a:solidFill>
                <a:latin typeface="Georgia"/>
                <a:ea typeface="DejaVu Sans"/>
              </a:rPr>
              <a:t>Россия – </a:t>
            </a:r>
            <a:endParaRPr lang="ru-RU" sz="3500" b="0" strike="noStrike" spc="-1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ru-RU" sz="3500" b="1" strike="noStrike" spc="-1">
                <a:solidFill>
                  <a:srgbClr val="002060"/>
                </a:solidFill>
                <a:latin typeface="Georgia"/>
                <a:ea typeface="DejaVu Sans"/>
              </a:rPr>
              <a:t>многонациональное государство</a:t>
            </a:r>
            <a:endParaRPr lang="ru-RU" sz="3500" b="0" strike="noStrike" spc="-1">
              <a:latin typeface="Arial"/>
            </a:endParaRPr>
          </a:p>
        </p:txBody>
      </p:sp>
      <p:pic>
        <p:nvPicPr>
          <p:cNvPr id="81" name="Рисунок 5" descr="Picture background"/>
          <p:cNvPicPr/>
          <p:nvPr/>
        </p:nvPicPr>
        <p:blipFill>
          <a:blip r:embed="rId3"/>
          <a:srcRect l="1803" t="1370" r="1793" b="5326"/>
          <a:stretch/>
        </p:blipFill>
        <p:spPr>
          <a:xfrm>
            <a:off x="857224" y="1500174"/>
            <a:ext cx="7643866" cy="4857784"/>
          </a:xfrm>
          <a:prstGeom prst="rect">
            <a:avLst/>
          </a:prstGeom>
          <a:ln w="9360">
            <a:noFill/>
          </a:ln>
        </p:spPr>
      </p:pic>
    </p:spTree>
  </p:cSld>
  <p:clrMapOvr>
    <a:masterClrMapping/>
  </p:clrMapOvr>
  <p:transition spd="slow">
    <p:pull dir="l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CustomShape 1"/>
          <p:cNvSpPr/>
          <p:nvPr/>
        </p:nvSpPr>
        <p:spPr>
          <a:xfrm>
            <a:off x="457200" y="274680"/>
            <a:ext cx="8228880" cy="1142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83" name="CustomShape 2"/>
          <p:cNvSpPr/>
          <p:nvPr/>
        </p:nvSpPr>
        <p:spPr>
          <a:xfrm>
            <a:off x="457200" y="1600200"/>
            <a:ext cx="8228880" cy="45252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84" name="Picture 2" descr="Picture background"/>
          <p:cNvPicPr/>
          <p:nvPr/>
        </p:nvPicPr>
        <p:blipFill>
          <a:blip r:embed="rId2"/>
          <a:stretch/>
        </p:blipFill>
        <p:spPr>
          <a:xfrm>
            <a:off x="0" y="0"/>
            <a:ext cx="9143280" cy="6857280"/>
          </a:xfrm>
          <a:prstGeom prst="rect">
            <a:avLst/>
          </a:prstGeom>
          <a:ln>
            <a:noFill/>
          </a:ln>
        </p:spPr>
      </p:pic>
      <p:sp>
        <p:nvSpPr>
          <p:cNvPr id="85" name="CustomShape 3"/>
          <p:cNvSpPr/>
          <p:nvPr/>
        </p:nvSpPr>
        <p:spPr>
          <a:xfrm>
            <a:off x="428596" y="428604"/>
            <a:ext cx="8366692" cy="783376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4500" b="1" strike="noStrike" spc="-1" dirty="0">
                <a:solidFill>
                  <a:srgbClr val="002060"/>
                </a:solidFill>
                <a:latin typeface="Georgia"/>
                <a:ea typeface="Times New Roman"/>
              </a:rPr>
              <a:t>Что такое </a:t>
            </a:r>
            <a:r>
              <a:rPr lang="ru-RU" sz="4500" b="1" strike="noStrike" spc="-1" dirty="0" smtClean="0">
                <a:solidFill>
                  <a:srgbClr val="002060"/>
                </a:solidFill>
                <a:latin typeface="Georgia"/>
                <a:ea typeface="Times New Roman"/>
              </a:rPr>
              <a:t>Родина для вас?</a:t>
            </a:r>
            <a:endParaRPr lang="ru-RU" sz="4500" b="0" strike="noStrike" spc="-1" dirty="0">
              <a:latin typeface="Arial"/>
            </a:endParaRPr>
          </a:p>
        </p:txBody>
      </p:sp>
      <p:sp>
        <p:nvSpPr>
          <p:cNvPr id="86" name="CustomShape 4"/>
          <p:cNvSpPr/>
          <p:nvPr/>
        </p:nvSpPr>
        <p:spPr>
          <a:xfrm>
            <a:off x="857224" y="5643578"/>
            <a:ext cx="7682978" cy="8603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5000" b="1" strike="noStrike" spc="-1" dirty="0">
                <a:solidFill>
                  <a:srgbClr val="FF0000"/>
                </a:solidFill>
                <a:latin typeface="Georgia"/>
                <a:ea typeface="DejaVu Sans"/>
              </a:rPr>
              <a:t>Воронежская область</a:t>
            </a:r>
            <a:endParaRPr lang="ru-RU" sz="5000" b="0" strike="noStrike" spc="-1" dirty="0">
              <a:latin typeface="Arial"/>
            </a:endParaRPr>
          </a:p>
        </p:txBody>
      </p:sp>
      <p:sp>
        <p:nvSpPr>
          <p:cNvPr id="87" name="CustomShape 5"/>
          <p:cNvSpPr/>
          <p:nvPr/>
        </p:nvSpPr>
        <p:spPr>
          <a:xfrm>
            <a:off x="155520" y="-144360"/>
            <a:ext cx="304200" cy="3042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88" name="Picture 6" descr="https://avatars.mds.yandex.net/i?id=ba099721fdfac2617af93eee0d6022869423cf7d-5226953-images-thumbs&amp;n=13"/>
          <p:cNvPicPr/>
          <p:nvPr/>
        </p:nvPicPr>
        <p:blipFill>
          <a:blip r:embed="rId3"/>
          <a:srcRect t="5086" b="846"/>
          <a:stretch/>
        </p:blipFill>
        <p:spPr>
          <a:xfrm>
            <a:off x="1571760" y="2143080"/>
            <a:ext cx="6301080" cy="3642480"/>
          </a:xfrm>
          <a:prstGeom prst="rect">
            <a:avLst/>
          </a:prstGeom>
          <a:ln>
            <a:noFill/>
          </a:ln>
        </p:spPr>
      </p:pic>
      <p:sp>
        <p:nvSpPr>
          <p:cNvPr id="89" name="CustomShape 6"/>
          <p:cNvSpPr/>
          <p:nvPr/>
        </p:nvSpPr>
        <p:spPr>
          <a:xfrm rot="16200000" flipV="1">
            <a:off x="1679405" y="4535645"/>
            <a:ext cx="1927414" cy="714256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 w="38160">
            <a:solidFill>
              <a:srgbClr val="4A7EBB"/>
            </a:solidFill>
            <a:round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90" name="CustomShape 7"/>
          <p:cNvSpPr/>
          <p:nvPr/>
        </p:nvSpPr>
        <p:spPr>
          <a:xfrm>
            <a:off x="357158" y="1214422"/>
            <a:ext cx="8501122" cy="8603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2500" b="1" strike="noStrike" spc="-1" dirty="0">
                <a:solidFill>
                  <a:srgbClr val="002060"/>
                </a:solidFill>
                <a:latin typeface="Georgia"/>
                <a:ea typeface="DejaVu Sans"/>
              </a:rPr>
              <a:t>  </a:t>
            </a:r>
            <a:r>
              <a:rPr lang="ru-RU" sz="2500" b="1" strike="noStrike" spc="-1" dirty="0">
                <a:solidFill>
                  <a:srgbClr val="FF0000"/>
                </a:solidFill>
                <a:latin typeface="Georgia"/>
                <a:ea typeface="DejaVu Sans"/>
              </a:rPr>
              <a:t>Родина</a:t>
            </a:r>
            <a:r>
              <a:rPr lang="ru-RU" sz="2500" b="1" strike="noStrike" spc="-1" dirty="0">
                <a:solidFill>
                  <a:srgbClr val="002060"/>
                </a:solidFill>
                <a:latin typeface="Georgia"/>
                <a:ea typeface="DejaVu Sans"/>
              </a:rPr>
              <a:t> – это место рождения </a:t>
            </a:r>
            <a:r>
              <a:rPr lang="ru-RU" sz="2500" b="1" strike="noStrike" spc="-1" dirty="0" smtClean="0">
                <a:solidFill>
                  <a:srgbClr val="002060"/>
                </a:solidFill>
                <a:latin typeface="Georgia"/>
                <a:ea typeface="DejaVu Sans"/>
              </a:rPr>
              <a:t>человека: область, район, </a:t>
            </a:r>
            <a:r>
              <a:rPr lang="ru-RU" sz="2500" b="1" spc="-1" dirty="0" smtClean="0">
                <a:solidFill>
                  <a:srgbClr val="002060"/>
                </a:solidFill>
                <a:latin typeface="Georgia"/>
              </a:rPr>
              <a:t>город </a:t>
            </a:r>
            <a:r>
              <a:rPr lang="ru-RU" sz="2500" b="1" spc="-1" dirty="0">
                <a:solidFill>
                  <a:srgbClr val="002060"/>
                </a:solidFill>
                <a:latin typeface="Georgia"/>
              </a:rPr>
              <a:t>или посёлок, </a:t>
            </a:r>
            <a:r>
              <a:rPr lang="ru-RU" sz="2500" b="1" spc="-1" dirty="0" smtClean="0">
                <a:solidFill>
                  <a:srgbClr val="002060"/>
                </a:solidFill>
                <a:latin typeface="Georgia"/>
              </a:rPr>
              <a:t>дом, улица.</a:t>
            </a:r>
            <a:endParaRPr lang="ru-RU" sz="2500" b="0" strike="noStrike" spc="-1" dirty="0">
              <a:solidFill>
                <a:srgbClr val="002060"/>
              </a:solidFill>
              <a:latin typeface="Arial"/>
            </a:endParaRPr>
          </a:p>
        </p:txBody>
      </p:sp>
      <p:sp>
        <p:nvSpPr>
          <p:cNvPr id="91" name="CustomShape 8"/>
          <p:cNvSpPr/>
          <p:nvPr/>
        </p:nvSpPr>
        <p:spPr>
          <a:xfrm>
            <a:off x="2857488" y="2143116"/>
            <a:ext cx="3071834" cy="4756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2500" b="1" spc="-1" dirty="0">
                <a:solidFill>
                  <a:srgbClr val="FF0000"/>
                </a:solidFill>
                <a:latin typeface="Georgia"/>
                <a:ea typeface="DejaVu Sans"/>
              </a:rPr>
              <a:t>м</a:t>
            </a:r>
            <a:r>
              <a:rPr lang="ru-RU" sz="2500" b="1" strike="noStrike" spc="-1" dirty="0" smtClean="0">
                <a:solidFill>
                  <a:srgbClr val="FF0000"/>
                </a:solidFill>
                <a:latin typeface="Georgia"/>
                <a:ea typeface="DejaVu Sans"/>
              </a:rPr>
              <a:t>алая </a:t>
            </a:r>
            <a:r>
              <a:rPr lang="ru-RU" sz="2500" b="1" spc="-1" dirty="0">
                <a:solidFill>
                  <a:srgbClr val="FF0000"/>
                </a:solidFill>
                <a:latin typeface="Georgia"/>
                <a:ea typeface="DejaVu Sans"/>
              </a:rPr>
              <a:t>р</a:t>
            </a:r>
            <a:r>
              <a:rPr lang="ru-RU" sz="2500" b="1" strike="noStrike" spc="-1" dirty="0" smtClean="0">
                <a:solidFill>
                  <a:srgbClr val="FF0000"/>
                </a:solidFill>
                <a:latin typeface="Georgia"/>
                <a:ea typeface="DejaVu Sans"/>
              </a:rPr>
              <a:t>одина</a:t>
            </a:r>
            <a:endParaRPr lang="ru-RU" sz="2500" b="0" strike="noStrike" spc="-1" dirty="0">
              <a:latin typeface="Arial"/>
            </a:endParaRPr>
          </a:p>
        </p:txBody>
      </p:sp>
      <p:pic>
        <p:nvPicPr>
          <p:cNvPr id="12" name="Picture 2" descr="https://avatars.mds.yandex.net/i?id=3db4086451eab6b62429f822a46a2e6778fef0ab8116d2a9-4841129-images-thumbs&amp;n=13"/>
          <p:cNvPicPr/>
          <p:nvPr/>
        </p:nvPicPr>
        <p:blipFill>
          <a:blip r:embed="rId4"/>
          <a:stretch/>
        </p:blipFill>
        <p:spPr>
          <a:xfrm>
            <a:off x="571472" y="3000372"/>
            <a:ext cx="2286016" cy="2000264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ransition spd="slow">
    <p:pull dir="lu"/>
  </p:transition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000"/>
                            </p:stCondLst>
                            <p:childTnLst>
                              <p:par>
                                <p:cTn id="2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CustomShape 1"/>
          <p:cNvSpPr/>
          <p:nvPr/>
        </p:nvSpPr>
        <p:spPr>
          <a:xfrm>
            <a:off x="457200" y="274680"/>
            <a:ext cx="8228880" cy="1142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93" name="CustomShape 2"/>
          <p:cNvSpPr/>
          <p:nvPr/>
        </p:nvSpPr>
        <p:spPr>
          <a:xfrm>
            <a:off x="457200" y="1600200"/>
            <a:ext cx="8228880" cy="45252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94" name="Picture 2" descr="Picture background"/>
          <p:cNvPicPr/>
          <p:nvPr/>
        </p:nvPicPr>
        <p:blipFill>
          <a:blip r:embed="rId2"/>
          <a:stretch/>
        </p:blipFill>
        <p:spPr>
          <a:xfrm>
            <a:off x="0" y="0"/>
            <a:ext cx="9143280" cy="6857280"/>
          </a:xfrm>
          <a:prstGeom prst="rect">
            <a:avLst/>
          </a:prstGeom>
          <a:ln>
            <a:noFill/>
          </a:ln>
        </p:spPr>
      </p:pic>
      <p:sp>
        <p:nvSpPr>
          <p:cNvPr id="95" name="CustomShape 3"/>
          <p:cNvSpPr/>
          <p:nvPr/>
        </p:nvSpPr>
        <p:spPr>
          <a:xfrm>
            <a:off x="155520" y="-144360"/>
            <a:ext cx="304200" cy="3042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96" name="Picture 6" descr="https://avatars.mds.yandex.net/i?id=ba099721fdfac2617af93eee0d6022869423cf7d-5226953-images-thumbs&amp;n=13"/>
          <p:cNvPicPr/>
          <p:nvPr/>
        </p:nvPicPr>
        <p:blipFill>
          <a:blip r:embed="rId3"/>
          <a:srcRect t="5086" b="846"/>
          <a:stretch/>
        </p:blipFill>
        <p:spPr>
          <a:xfrm>
            <a:off x="1571760" y="1785960"/>
            <a:ext cx="6301080" cy="3642480"/>
          </a:xfrm>
          <a:prstGeom prst="rect">
            <a:avLst/>
          </a:prstGeom>
          <a:ln>
            <a:noFill/>
          </a:ln>
        </p:spPr>
      </p:pic>
      <p:sp>
        <p:nvSpPr>
          <p:cNvPr id="97" name="CustomShape 4"/>
          <p:cNvSpPr/>
          <p:nvPr/>
        </p:nvSpPr>
        <p:spPr>
          <a:xfrm>
            <a:off x="1008000" y="720000"/>
            <a:ext cx="7179636" cy="8603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5000" b="1" strike="noStrike" spc="-1" dirty="0">
                <a:solidFill>
                  <a:srgbClr val="002060"/>
                </a:solidFill>
                <a:latin typeface="Georgia"/>
                <a:ea typeface="DejaVu Sans"/>
              </a:rPr>
              <a:t>Моя малая </a:t>
            </a:r>
            <a:r>
              <a:rPr lang="ru-RU" sz="5000" b="1" strike="noStrike" spc="-1" dirty="0" smtClean="0">
                <a:solidFill>
                  <a:srgbClr val="002060"/>
                </a:solidFill>
                <a:latin typeface="Georgia"/>
                <a:ea typeface="DejaVu Sans"/>
              </a:rPr>
              <a:t>родина - </a:t>
            </a:r>
            <a:endParaRPr lang="ru-RU" sz="5000" b="0" strike="noStrike" spc="-1" dirty="0">
              <a:latin typeface="Arial"/>
            </a:endParaRPr>
          </a:p>
        </p:txBody>
      </p:sp>
      <p:sp>
        <p:nvSpPr>
          <p:cNvPr id="98" name="CustomShape 5"/>
          <p:cNvSpPr/>
          <p:nvPr/>
        </p:nvSpPr>
        <p:spPr>
          <a:xfrm>
            <a:off x="759240" y="5143512"/>
            <a:ext cx="7884726" cy="8603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5000" b="1" strike="noStrike" spc="-1" dirty="0">
                <a:solidFill>
                  <a:srgbClr val="002060"/>
                </a:solidFill>
                <a:latin typeface="Georgia"/>
                <a:ea typeface="DejaVu Sans"/>
              </a:rPr>
              <a:t>Воронежская область</a:t>
            </a:r>
            <a:endParaRPr lang="ru-RU" sz="5000" b="0" strike="noStrike" spc="-1" dirty="0">
              <a:latin typeface="Arial"/>
            </a:endParaRPr>
          </a:p>
        </p:txBody>
      </p:sp>
      <p:pic>
        <p:nvPicPr>
          <p:cNvPr id="9" name="Picture 2" descr="https://avatars.mds.yandex.net/i?id=3db4086451eab6b62429f822a46a2e6778fef0ab8116d2a9-4841129-images-thumbs&amp;n=13"/>
          <p:cNvPicPr/>
          <p:nvPr/>
        </p:nvPicPr>
        <p:blipFill>
          <a:blip r:embed="rId4"/>
          <a:stretch/>
        </p:blipFill>
        <p:spPr>
          <a:xfrm>
            <a:off x="428596" y="2357430"/>
            <a:ext cx="3590280" cy="3047400"/>
          </a:xfrm>
          <a:prstGeom prst="rect">
            <a:avLst/>
          </a:prstGeom>
          <a:ln>
            <a:noFill/>
          </a:ln>
        </p:spPr>
      </p:pic>
      <p:sp>
        <p:nvSpPr>
          <p:cNvPr id="10" name="CustomShape 4"/>
          <p:cNvSpPr/>
          <p:nvPr/>
        </p:nvSpPr>
        <p:spPr>
          <a:xfrm>
            <a:off x="4429124" y="1714488"/>
            <a:ext cx="2356136" cy="629488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3500" b="1" strike="noStrike" spc="-1" dirty="0" smtClean="0">
                <a:solidFill>
                  <a:srgbClr val="0070C0"/>
                </a:solidFill>
                <a:latin typeface="Georgia"/>
                <a:ea typeface="DejaVu Sans"/>
              </a:rPr>
              <a:t>прошлое</a:t>
            </a:r>
            <a:endParaRPr lang="ru-RU" sz="3500" b="0" strike="noStrike" spc="-1" dirty="0">
              <a:solidFill>
                <a:srgbClr val="0070C0"/>
              </a:solidFill>
              <a:latin typeface="Arial"/>
            </a:endParaRPr>
          </a:p>
        </p:txBody>
      </p:sp>
      <p:sp>
        <p:nvSpPr>
          <p:cNvPr id="11" name="CustomShape 4"/>
          <p:cNvSpPr/>
          <p:nvPr/>
        </p:nvSpPr>
        <p:spPr>
          <a:xfrm>
            <a:off x="5143504" y="2285992"/>
            <a:ext cx="2782278" cy="629488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3500" b="1" strike="noStrike" spc="-1" dirty="0" smtClean="0">
                <a:solidFill>
                  <a:srgbClr val="0070C0"/>
                </a:solidFill>
                <a:latin typeface="Georgia"/>
                <a:ea typeface="DejaVu Sans"/>
              </a:rPr>
              <a:t>настоящее</a:t>
            </a:r>
            <a:endParaRPr lang="ru-RU" sz="3500" b="0" strike="noStrike" spc="-1" dirty="0">
              <a:solidFill>
                <a:srgbClr val="0070C0"/>
              </a:solidFill>
              <a:latin typeface="Arial"/>
            </a:endParaRPr>
          </a:p>
        </p:txBody>
      </p:sp>
      <p:sp>
        <p:nvSpPr>
          <p:cNvPr id="12" name="CustomShape 4"/>
          <p:cNvSpPr/>
          <p:nvPr/>
        </p:nvSpPr>
        <p:spPr>
          <a:xfrm>
            <a:off x="6429388" y="2857496"/>
            <a:ext cx="2199041" cy="629488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3500" b="1" strike="noStrike" spc="-1" dirty="0" smtClean="0">
                <a:solidFill>
                  <a:srgbClr val="0070C0"/>
                </a:solidFill>
                <a:latin typeface="Georgia"/>
                <a:ea typeface="DejaVu Sans"/>
              </a:rPr>
              <a:t>будущее</a:t>
            </a:r>
            <a:endParaRPr lang="ru-RU" sz="3500" b="0" strike="noStrike" spc="-1" dirty="0">
              <a:solidFill>
                <a:srgbClr val="0070C0"/>
              </a:solidFill>
              <a:latin typeface="Arial"/>
            </a:endParaRPr>
          </a:p>
        </p:txBody>
      </p:sp>
    </p:spTree>
  </p:cSld>
  <p:clrMapOvr>
    <a:masterClrMapping/>
  </p:clrMapOvr>
  <p:transition spd="slow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978</TotalTime>
  <Words>617</Words>
  <Application>LibreOffice/6.4.7.2$Linux_X86_64 LibreOffice_project/40$Build-2</Application>
  <PresentationFormat>Экран (4:3)</PresentationFormat>
  <Paragraphs>152</Paragraphs>
  <Slides>39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39</vt:i4>
      </vt:variant>
    </vt:vector>
  </HeadingPairs>
  <TitlesOfParts>
    <vt:vector size="40" baseType="lpstr">
      <vt:lpstr>Office Theme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subject/>
  <dc:creator>Мой</dc:creator>
  <dc:description/>
  <cp:lastModifiedBy>Мой</cp:lastModifiedBy>
  <cp:revision>34</cp:revision>
  <dcterms:created xsi:type="dcterms:W3CDTF">2025-02-27T06:57:02Z</dcterms:created>
  <dcterms:modified xsi:type="dcterms:W3CDTF">2025-04-22T06:06:07Z</dcterms:modified>
  <dc:language>ru-RU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12.0000</vt:lpwstr>
  </property>
  <property fmtid="{D5CDD505-2E9C-101B-9397-08002B2CF9AE}" pid="3" name="HiddenSlides">
    <vt:i4>0</vt:i4>
  </property>
  <property fmtid="{D5CDD505-2E9C-101B-9397-08002B2CF9AE}" pid="4" name="HyperlinksChanged">
    <vt:bool>false</vt:bool>
  </property>
  <property fmtid="{D5CDD505-2E9C-101B-9397-08002B2CF9AE}" pid="5" name="LinksUpToDate">
    <vt:bool>false</vt:bool>
  </property>
  <property fmtid="{D5CDD505-2E9C-101B-9397-08002B2CF9AE}" pid="6" name="MMClips">
    <vt:i4>0</vt:i4>
  </property>
  <property fmtid="{D5CDD505-2E9C-101B-9397-08002B2CF9AE}" pid="7" name="Notes">
    <vt:i4>0</vt:i4>
  </property>
  <property fmtid="{D5CDD505-2E9C-101B-9397-08002B2CF9AE}" pid="8" name="PresentationFormat">
    <vt:lpwstr>Экран (4:3)</vt:lpwstr>
  </property>
  <property fmtid="{D5CDD505-2E9C-101B-9397-08002B2CF9AE}" pid="9" name="ScaleCrop">
    <vt:bool>false</vt:bool>
  </property>
  <property fmtid="{D5CDD505-2E9C-101B-9397-08002B2CF9AE}" pid="10" name="ShareDoc">
    <vt:bool>false</vt:bool>
  </property>
  <property fmtid="{D5CDD505-2E9C-101B-9397-08002B2CF9AE}" pid="11" name="Slides">
    <vt:i4>36</vt:i4>
  </property>
</Properties>
</file>