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50"/>
  </p:notesMasterIdLst>
  <p:sldIdLst>
    <p:sldId id="316" r:id="rId2"/>
    <p:sldId id="464" r:id="rId3"/>
    <p:sldId id="482" r:id="rId4"/>
    <p:sldId id="432" r:id="rId5"/>
    <p:sldId id="433" r:id="rId6"/>
    <p:sldId id="434" r:id="rId7"/>
    <p:sldId id="439" r:id="rId8"/>
    <p:sldId id="440" r:id="rId9"/>
    <p:sldId id="441" r:id="rId10"/>
    <p:sldId id="442" r:id="rId11"/>
    <p:sldId id="443" r:id="rId12"/>
    <p:sldId id="444" r:id="rId13"/>
    <p:sldId id="445" r:id="rId14"/>
    <p:sldId id="446" r:id="rId15"/>
    <p:sldId id="447" r:id="rId16"/>
    <p:sldId id="448" r:id="rId17"/>
    <p:sldId id="449" r:id="rId18"/>
    <p:sldId id="450" r:id="rId19"/>
    <p:sldId id="451" r:id="rId20"/>
    <p:sldId id="452" r:id="rId21"/>
    <p:sldId id="453" r:id="rId22"/>
    <p:sldId id="454" r:id="rId23"/>
    <p:sldId id="455" r:id="rId24"/>
    <p:sldId id="456" r:id="rId25"/>
    <p:sldId id="457" r:id="rId26"/>
    <p:sldId id="458" r:id="rId27"/>
    <p:sldId id="459" r:id="rId28"/>
    <p:sldId id="460" r:id="rId29"/>
    <p:sldId id="465" r:id="rId30"/>
    <p:sldId id="466" r:id="rId31"/>
    <p:sldId id="467" r:id="rId32"/>
    <p:sldId id="468" r:id="rId33"/>
    <p:sldId id="469" r:id="rId34"/>
    <p:sldId id="470" r:id="rId35"/>
    <p:sldId id="471" r:id="rId36"/>
    <p:sldId id="472" r:id="rId37"/>
    <p:sldId id="473" r:id="rId38"/>
    <p:sldId id="474" r:id="rId39"/>
    <p:sldId id="475" r:id="rId40"/>
    <p:sldId id="476" r:id="rId41"/>
    <p:sldId id="477" r:id="rId42"/>
    <p:sldId id="478" r:id="rId43"/>
    <p:sldId id="479" r:id="rId44"/>
    <p:sldId id="480" r:id="rId45"/>
    <p:sldId id="481" r:id="rId46"/>
    <p:sldId id="461" r:id="rId47"/>
    <p:sldId id="463" r:id="rId48"/>
    <p:sldId id="425" r:id="rId4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33E6A23-7220-4BB8-8627-35227321B4B6}">
          <p14:sldIdLst>
            <p14:sldId id="316"/>
            <p14:sldId id="464"/>
            <p14:sldId id="482"/>
            <p14:sldId id="432"/>
            <p14:sldId id="433"/>
            <p14:sldId id="434"/>
            <p14:sldId id="439"/>
            <p14:sldId id="440"/>
            <p14:sldId id="441"/>
            <p14:sldId id="442"/>
            <p14:sldId id="443"/>
            <p14:sldId id="444"/>
            <p14:sldId id="445"/>
            <p14:sldId id="446"/>
            <p14:sldId id="447"/>
            <p14:sldId id="448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5"/>
            <p14:sldId id="466"/>
            <p14:sldId id="467"/>
            <p14:sldId id="468"/>
            <p14:sldId id="469"/>
            <p14:sldId id="470"/>
            <p14:sldId id="471"/>
            <p14:sldId id="472"/>
            <p14:sldId id="473"/>
            <p14:sldId id="474"/>
            <p14:sldId id="475"/>
            <p14:sldId id="476"/>
            <p14:sldId id="477"/>
            <p14:sldId id="478"/>
            <p14:sldId id="479"/>
            <p14:sldId id="480"/>
            <p14:sldId id="481"/>
            <p14:sldId id="461"/>
            <p14:sldId id="463"/>
            <p14:sldId id="4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3300"/>
    <a:srgbClr val="CCFFFF"/>
    <a:srgbClr val="000099"/>
    <a:srgbClr val="00FFCC"/>
    <a:srgbClr val="FFFF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98843" autoAdjust="0"/>
  </p:normalViewPr>
  <p:slideViewPr>
    <p:cSldViewPr>
      <p:cViewPr varScale="1">
        <p:scale>
          <a:sx n="88" d="100"/>
          <a:sy n="88" d="100"/>
        </p:scale>
        <p:origin x="133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1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AABD62-FAE3-4B99-9BB7-2AF4B5A4C390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C3F2A6-2E15-4FAA-A405-C79EFC2E01FF}">
      <dgm:prSet phldrT="[Текст]"/>
      <dgm:spPr>
        <a:solidFill>
          <a:srgbClr val="D4DA8A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Первичный дефект- </a:t>
          </a:r>
          <a:r>
            <a:rPr lang="ru-RU" dirty="0" smtClean="0">
              <a:solidFill>
                <a:srgbClr val="FF0000"/>
              </a:solidFill>
            </a:rPr>
            <a:t>нарушение, непосредственно связанное с биологическим характером нарушения</a:t>
          </a:r>
          <a:endParaRPr lang="ru-RU" dirty="0">
            <a:solidFill>
              <a:srgbClr val="FF0000"/>
            </a:solidFill>
          </a:endParaRPr>
        </a:p>
      </dgm:t>
    </dgm:pt>
    <dgm:pt modelId="{A2CD1C6E-3B76-41B7-84E0-1442D3C78D2E}" type="parTrans" cxnId="{C57F9D34-9AC5-43C5-A53B-22211FB05FB0}">
      <dgm:prSet/>
      <dgm:spPr/>
      <dgm:t>
        <a:bodyPr/>
        <a:lstStyle/>
        <a:p>
          <a:endParaRPr lang="ru-RU"/>
        </a:p>
      </dgm:t>
    </dgm:pt>
    <dgm:pt modelId="{CED20EEE-7703-46B6-A8B7-5403F65A40F9}" type="sibTrans" cxnId="{C57F9D34-9AC5-43C5-A53B-22211FB05FB0}">
      <dgm:prSet/>
      <dgm:spPr/>
      <dgm:t>
        <a:bodyPr/>
        <a:lstStyle/>
        <a:p>
          <a:endParaRPr lang="ru-RU"/>
        </a:p>
      </dgm:t>
    </dgm:pt>
    <dgm:pt modelId="{B5E9911E-DBD3-4547-B91C-0212E2E78EA0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Вторичный дефект </a:t>
          </a:r>
          <a:r>
            <a:rPr lang="ru-RU" dirty="0" smtClean="0">
              <a:solidFill>
                <a:srgbClr val="FF0000"/>
              </a:solidFill>
            </a:rPr>
            <a:t>– возникает опосредованно в процессе социального развития</a:t>
          </a:r>
          <a:endParaRPr lang="ru-RU" dirty="0">
            <a:solidFill>
              <a:srgbClr val="FF0000"/>
            </a:solidFill>
          </a:endParaRPr>
        </a:p>
      </dgm:t>
    </dgm:pt>
    <dgm:pt modelId="{C43263A4-0D54-4B3B-A072-B5E15378BD3D}" type="parTrans" cxnId="{55C9FE65-D684-4238-97B5-EBCF4B707F5F}">
      <dgm:prSet/>
      <dgm:spPr/>
      <dgm:t>
        <a:bodyPr/>
        <a:lstStyle/>
        <a:p>
          <a:endParaRPr lang="ru-RU"/>
        </a:p>
      </dgm:t>
    </dgm:pt>
    <dgm:pt modelId="{EF3E73E0-D5FF-44A5-959A-59BC44143F39}" type="sibTrans" cxnId="{55C9FE65-D684-4238-97B5-EBCF4B707F5F}">
      <dgm:prSet/>
      <dgm:spPr/>
      <dgm:t>
        <a:bodyPr/>
        <a:lstStyle/>
        <a:p>
          <a:endParaRPr lang="ru-RU"/>
        </a:p>
      </dgm:t>
    </dgm:pt>
    <dgm:pt modelId="{6BECD0B7-70AE-4131-9878-EEDB482AF3B4}" type="pres">
      <dgm:prSet presAssocID="{E3AABD62-FAE3-4B99-9BB7-2AF4B5A4C39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0BE10D-63E2-4C71-9299-E7D0BAC4D787}" type="pres">
      <dgm:prSet presAssocID="{22C3F2A6-2E15-4FAA-A405-C79EFC2E01F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438349-308A-44E2-A3C7-50E7483F729B}" type="pres">
      <dgm:prSet presAssocID="{CED20EEE-7703-46B6-A8B7-5403F65A40F9}" presName="sibTrans" presStyleCnt="0"/>
      <dgm:spPr/>
    </dgm:pt>
    <dgm:pt modelId="{9693FF22-FB0E-4C96-B18E-7EAA952B8A4E}" type="pres">
      <dgm:prSet presAssocID="{B5E9911E-DBD3-4547-B91C-0212E2E78EA0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F7C51E-D636-4225-ACBD-379F4E0A311A}" type="presOf" srcId="{22C3F2A6-2E15-4FAA-A405-C79EFC2E01FF}" destId="{A40BE10D-63E2-4C71-9299-E7D0BAC4D787}" srcOrd="0" destOrd="0" presId="urn:microsoft.com/office/officeart/2005/8/layout/hList6"/>
    <dgm:cxn modelId="{586159CA-9166-4400-A0B7-C88AF9829E9B}" type="presOf" srcId="{B5E9911E-DBD3-4547-B91C-0212E2E78EA0}" destId="{9693FF22-FB0E-4C96-B18E-7EAA952B8A4E}" srcOrd="0" destOrd="0" presId="urn:microsoft.com/office/officeart/2005/8/layout/hList6"/>
    <dgm:cxn modelId="{DD98D0F6-D216-4890-8F1D-D0CB294E673F}" type="presOf" srcId="{E3AABD62-FAE3-4B99-9BB7-2AF4B5A4C390}" destId="{6BECD0B7-70AE-4131-9878-EEDB482AF3B4}" srcOrd="0" destOrd="0" presId="urn:microsoft.com/office/officeart/2005/8/layout/hList6"/>
    <dgm:cxn modelId="{55C9FE65-D684-4238-97B5-EBCF4B707F5F}" srcId="{E3AABD62-FAE3-4B99-9BB7-2AF4B5A4C390}" destId="{B5E9911E-DBD3-4547-B91C-0212E2E78EA0}" srcOrd="1" destOrd="0" parTransId="{C43263A4-0D54-4B3B-A072-B5E15378BD3D}" sibTransId="{EF3E73E0-D5FF-44A5-959A-59BC44143F39}"/>
    <dgm:cxn modelId="{C57F9D34-9AC5-43C5-A53B-22211FB05FB0}" srcId="{E3AABD62-FAE3-4B99-9BB7-2AF4B5A4C390}" destId="{22C3F2A6-2E15-4FAA-A405-C79EFC2E01FF}" srcOrd="0" destOrd="0" parTransId="{A2CD1C6E-3B76-41B7-84E0-1442D3C78D2E}" sibTransId="{CED20EEE-7703-46B6-A8B7-5403F65A40F9}"/>
    <dgm:cxn modelId="{73812181-0398-4A8B-AA2D-EA6CE405AD09}" type="presParOf" srcId="{6BECD0B7-70AE-4131-9878-EEDB482AF3B4}" destId="{A40BE10D-63E2-4C71-9299-E7D0BAC4D787}" srcOrd="0" destOrd="0" presId="urn:microsoft.com/office/officeart/2005/8/layout/hList6"/>
    <dgm:cxn modelId="{7154FA5B-415E-4335-8A20-1E0614581757}" type="presParOf" srcId="{6BECD0B7-70AE-4131-9878-EEDB482AF3B4}" destId="{6F438349-308A-44E2-A3C7-50E7483F729B}" srcOrd="1" destOrd="0" presId="urn:microsoft.com/office/officeart/2005/8/layout/hList6"/>
    <dgm:cxn modelId="{D5564DEE-3863-4058-A403-C49887A9A663}" type="presParOf" srcId="{6BECD0B7-70AE-4131-9878-EEDB482AF3B4}" destId="{9693FF22-FB0E-4C96-B18E-7EAA952B8A4E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FF9701-B12A-4984-AE0F-7F7767A5A10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406D87-C683-49C7-8E9E-4189CF12A38A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1 уровень- закономерности, присущие всем типам ОВЗ </a:t>
          </a:r>
          <a:endParaRPr lang="ru-RU" sz="1400" dirty="0">
            <a:solidFill>
              <a:schemeClr val="tx1"/>
            </a:solidFill>
          </a:endParaRPr>
        </a:p>
      </dgm:t>
    </dgm:pt>
    <dgm:pt modelId="{29D71DF5-6CFB-417F-A74B-5ADEE3C9ED45}" type="parTrans" cxnId="{7710EA25-2533-4A9C-B8E7-841AFB9D36A0}">
      <dgm:prSet/>
      <dgm:spPr/>
      <dgm:t>
        <a:bodyPr/>
        <a:lstStyle/>
        <a:p>
          <a:endParaRPr lang="ru-RU"/>
        </a:p>
      </dgm:t>
    </dgm:pt>
    <dgm:pt modelId="{C8886184-1DDA-4961-B89F-BD8397FBE5DC}" type="sibTrans" cxnId="{7710EA25-2533-4A9C-B8E7-841AFB9D36A0}">
      <dgm:prSet/>
      <dgm:spPr/>
      <dgm:t>
        <a:bodyPr/>
        <a:lstStyle/>
        <a:p>
          <a:endParaRPr lang="ru-RU"/>
        </a:p>
      </dgm:t>
    </dgm:pt>
    <dgm:pt modelId="{0AC3C036-D0FE-41A2-B429-41CB22040CF4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pPr rtl="0"/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нарушения приема, переработки, сохранения и использования информации; </a:t>
          </a:r>
          <a:endParaRPr lang="ru-RU" sz="1400" dirty="0"/>
        </a:p>
      </dgm:t>
    </dgm:pt>
    <dgm:pt modelId="{147FE827-DD9C-42A4-BD3B-F384057546DC}" type="parTrans" cxnId="{A3FBBDFC-B5AB-43A6-B4B2-7185741ED1E6}">
      <dgm:prSet/>
      <dgm:spPr/>
      <dgm:t>
        <a:bodyPr/>
        <a:lstStyle/>
        <a:p>
          <a:endParaRPr lang="ru-RU"/>
        </a:p>
      </dgm:t>
    </dgm:pt>
    <dgm:pt modelId="{78A5F4E0-5EED-4803-9FA5-C0F1AE88AED0}" type="sibTrans" cxnId="{A3FBBDFC-B5AB-43A6-B4B2-7185741ED1E6}">
      <dgm:prSet/>
      <dgm:spPr/>
      <dgm:t>
        <a:bodyPr/>
        <a:lstStyle/>
        <a:p>
          <a:endParaRPr lang="ru-RU"/>
        </a:p>
      </dgm:t>
    </dgm:pt>
    <dgm:pt modelId="{9E711D31-B52E-4E6D-8D34-55BE04EF59A6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2 уровень -  закономерности, характерные для группы дизонтогенетических расстройств</a:t>
          </a:r>
          <a:endParaRPr lang="ru-RU" sz="1400" dirty="0">
            <a:solidFill>
              <a:schemeClr val="tx1"/>
            </a:solidFill>
          </a:endParaRPr>
        </a:p>
      </dgm:t>
    </dgm:pt>
    <dgm:pt modelId="{C8B44A93-6878-443B-A542-6FD3F38B54E0}" type="parTrans" cxnId="{67354303-C5E8-413F-8A33-996F762B8F52}">
      <dgm:prSet/>
      <dgm:spPr/>
      <dgm:t>
        <a:bodyPr/>
        <a:lstStyle/>
        <a:p>
          <a:endParaRPr lang="ru-RU"/>
        </a:p>
      </dgm:t>
    </dgm:pt>
    <dgm:pt modelId="{3A99532C-0274-4247-9EF7-E75AC84AEE05}" type="sibTrans" cxnId="{67354303-C5E8-413F-8A33-996F762B8F52}">
      <dgm:prSet/>
      <dgm:spPr/>
      <dgm:t>
        <a:bodyPr/>
        <a:lstStyle/>
        <a:p>
          <a:endParaRPr lang="ru-RU"/>
        </a:p>
      </dgm:t>
    </dgm:pt>
    <dgm:pt modelId="{D49807CA-FF51-433C-BB50-28B0BE48BB4B}">
      <dgm:prSet phldrT="[Текст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ru-RU" dirty="0" smtClean="0"/>
            <a:t> </a:t>
          </a:r>
          <a:r>
            <a:rPr lang="ru-RU" dirty="0" err="1" smtClean="0"/>
            <a:t>дефицитарность</a:t>
          </a:r>
          <a:r>
            <a:rPr lang="ru-RU" dirty="0" smtClean="0"/>
            <a:t> функций </a:t>
          </a:r>
          <a:endParaRPr lang="ru-RU" dirty="0"/>
        </a:p>
      </dgm:t>
    </dgm:pt>
    <dgm:pt modelId="{8105EF94-1F15-44AE-B1A2-C8689B7C56AB}" type="parTrans" cxnId="{74EC95AD-5BD8-4263-A958-BECBD45B3734}">
      <dgm:prSet/>
      <dgm:spPr/>
      <dgm:t>
        <a:bodyPr/>
        <a:lstStyle/>
        <a:p>
          <a:endParaRPr lang="ru-RU"/>
        </a:p>
      </dgm:t>
    </dgm:pt>
    <dgm:pt modelId="{B4B8C4FE-7A11-433F-AD40-886601D4BC06}" type="sibTrans" cxnId="{74EC95AD-5BD8-4263-A958-BECBD45B3734}">
      <dgm:prSet/>
      <dgm:spPr/>
      <dgm:t>
        <a:bodyPr/>
        <a:lstStyle/>
        <a:p>
          <a:endParaRPr lang="ru-RU"/>
        </a:p>
      </dgm:t>
    </dgm:pt>
    <dgm:pt modelId="{6E83565B-D9FD-48B9-B43F-F40ABDF11273}">
      <dgm:prSet phldrT="[Текст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ru-RU" dirty="0" smtClean="0"/>
            <a:t>Ретардация  функций</a:t>
          </a:r>
          <a:endParaRPr lang="ru-RU" dirty="0"/>
        </a:p>
      </dgm:t>
    </dgm:pt>
    <dgm:pt modelId="{93087548-3F8B-467B-9E76-B1BDB4E091FB}" type="parTrans" cxnId="{FA0018E4-A2DA-42AE-B5A3-895532E49B73}">
      <dgm:prSet/>
      <dgm:spPr/>
      <dgm:t>
        <a:bodyPr/>
        <a:lstStyle/>
        <a:p>
          <a:endParaRPr lang="ru-RU"/>
        </a:p>
      </dgm:t>
    </dgm:pt>
    <dgm:pt modelId="{9BB48457-C20B-413B-A86B-FEA989F4081B}" type="sibTrans" cxnId="{FA0018E4-A2DA-42AE-B5A3-895532E49B73}">
      <dgm:prSet/>
      <dgm:spPr/>
      <dgm:t>
        <a:bodyPr/>
        <a:lstStyle/>
        <a:p>
          <a:endParaRPr lang="ru-RU"/>
        </a:p>
      </dgm:t>
    </dgm:pt>
    <dgm:pt modelId="{20C5999F-5B75-429C-9389-104D9A4E24D4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3 уровень </a:t>
          </a:r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+mn-lt"/>
              <a:cs typeface="Arial" pitchFamily="34" charset="0"/>
            </a:rPr>
            <a:t>—</a:t>
          </a:r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 специфические закономерности, присущие конкретному виду </a:t>
          </a:r>
          <a:r>
            <a:rPr kumimoji="0" lang="ru-RU" sz="1400" b="0" i="0" u="none" strike="noStrike" cap="none" normalizeH="0" baseline="0" dirty="0" err="1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дизонтогенеза</a:t>
          </a:r>
          <a:endParaRPr lang="ru-RU" sz="1400" dirty="0">
            <a:solidFill>
              <a:schemeClr val="bg1"/>
            </a:solidFill>
          </a:endParaRPr>
        </a:p>
      </dgm:t>
    </dgm:pt>
    <dgm:pt modelId="{2E06D377-5112-45E2-B7ED-ED5752B5A521}" type="parTrans" cxnId="{A101B408-0456-457B-9E1A-C421069F6C79}">
      <dgm:prSet/>
      <dgm:spPr/>
      <dgm:t>
        <a:bodyPr/>
        <a:lstStyle/>
        <a:p>
          <a:endParaRPr lang="ru-RU"/>
        </a:p>
      </dgm:t>
    </dgm:pt>
    <dgm:pt modelId="{59CA5F3D-06C5-463B-810B-F0EF9E5C979C}" type="sibTrans" cxnId="{A101B408-0456-457B-9E1A-C421069F6C79}">
      <dgm:prSet/>
      <dgm:spPr/>
      <dgm:t>
        <a:bodyPr/>
        <a:lstStyle/>
        <a:p>
          <a:endParaRPr lang="ru-RU"/>
        </a:p>
      </dgm:t>
    </dgm:pt>
    <dgm:pt modelId="{A7473749-9333-4197-A529-CA4A67A347CA}">
      <dgm:prSet phldrT="[Текст]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ru-RU" dirty="0" smtClean="0"/>
            <a:t>Особенности, обусловленные структурой дефекта</a:t>
          </a:r>
          <a:endParaRPr lang="ru-RU" dirty="0"/>
        </a:p>
      </dgm:t>
    </dgm:pt>
    <dgm:pt modelId="{E2BA6EBB-C5D4-493A-9A86-C4A262D5DE8C}" type="parTrans" cxnId="{3C27322A-1A0F-44B3-8717-6AC9753D66E3}">
      <dgm:prSet/>
      <dgm:spPr/>
      <dgm:t>
        <a:bodyPr/>
        <a:lstStyle/>
        <a:p>
          <a:endParaRPr lang="ru-RU"/>
        </a:p>
      </dgm:t>
    </dgm:pt>
    <dgm:pt modelId="{DC397A82-A5B5-4603-9261-AED2A11CACC9}" type="sibTrans" cxnId="{3C27322A-1A0F-44B3-8717-6AC9753D66E3}">
      <dgm:prSet/>
      <dgm:spPr/>
      <dgm:t>
        <a:bodyPr/>
        <a:lstStyle/>
        <a:p>
          <a:endParaRPr lang="ru-RU"/>
        </a:p>
      </dgm:t>
    </dgm:pt>
    <dgm:pt modelId="{E8D31E69-16C8-4150-B058-C010FAA2DB0D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pPr rtl="0"/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нарушение речевого </a:t>
          </a:r>
          <a:r>
            <a:rPr kumimoji="0" lang="ru-RU" sz="1400" b="0" i="0" u="none" strike="noStrike" cap="none" normalizeH="0" baseline="0" dirty="0" err="1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опосредования</a:t>
          </a:r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;</a:t>
          </a:r>
        </a:p>
      </dgm:t>
    </dgm:pt>
    <dgm:pt modelId="{1EE5871D-0AC6-4900-83A5-49B16FB19E7E}" type="parTrans" cxnId="{17B3E77A-1C5A-4580-AD90-4B35DE3B96E9}">
      <dgm:prSet/>
      <dgm:spPr/>
      <dgm:t>
        <a:bodyPr/>
        <a:lstStyle/>
        <a:p>
          <a:endParaRPr lang="ru-RU"/>
        </a:p>
      </dgm:t>
    </dgm:pt>
    <dgm:pt modelId="{11DCE1E5-9BCD-483D-8887-E3F39F0EDD2A}" type="sibTrans" cxnId="{17B3E77A-1C5A-4580-AD90-4B35DE3B96E9}">
      <dgm:prSet/>
      <dgm:spPr/>
      <dgm:t>
        <a:bodyPr/>
        <a:lstStyle/>
        <a:p>
          <a:endParaRPr lang="ru-RU"/>
        </a:p>
      </dgm:t>
    </dgm:pt>
    <dgm:pt modelId="{AEEC933B-F236-45F1-8C6D-FD5E7C2A90B4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pPr rtl="0"/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более длительные сроки формирования представлений и понятий об окружающей действительности;</a:t>
          </a:r>
        </a:p>
      </dgm:t>
    </dgm:pt>
    <dgm:pt modelId="{6850D38C-8EB6-48E6-8A83-31612860761F}" type="parTrans" cxnId="{75C1A8E1-0682-4591-8B2B-C78A9FC03E17}">
      <dgm:prSet/>
      <dgm:spPr/>
      <dgm:t>
        <a:bodyPr/>
        <a:lstStyle/>
        <a:p>
          <a:endParaRPr lang="ru-RU"/>
        </a:p>
      </dgm:t>
    </dgm:pt>
    <dgm:pt modelId="{CA7C5A15-B1E3-48AC-AE74-792202083427}" type="sibTrans" cxnId="{75C1A8E1-0682-4591-8B2B-C78A9FC03E17}">
      <dgm:prSet/>
      <dgm:spPr/>
      <dgm:t>
        <a:bodyPr/>
        <a:lstStyle/>
        <a:p>
          <a:endParaRPr lang="ru-RU"/>
        </a:p>
      </dgm:t>
    </dgm:pt>
    <dgm:pt modelId="{E98D4D4A-96BE-4287-804B-6714B3269FA5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pPr rtl="0"/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риск возникновения состояний социально-психологической </a:t>
          </a:r>
          <a:r>
            <a:rPr kumimoji="0" lang="ru-RU" sz="1400" b="0" i="0" u="none" strike="noStrike" cap="none" normalizeH="0" baseline="0" dirty="0" err="1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дезадаптированности</a:t>
          </a:r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.</a:t>
          </a:r>
          <a:endParaRPr kumimoji="0" lang="ru-RU" sz="1400" b="0" i="0" u="none" strike="noStrike" cap="none" normalizeH="0" baseline="0" dirty="0" smtClean="0" bmk="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7BF0FB54-2871-4A77-8051-D6BC39F0C6D5}" type="parTrans" cxnId="{F7BC49AF-10D4-4FCF-A38E-42A6654D8525}">
      <dgm:prSet/>
      <dgm:spPr/>
      <dgm:t>
        <a:bodyPr/>
        <a:lstStyle/>
        <a:p>
          <a:endParaRPr lang="ru-RU"/>
        </a:p>
      </dgm:t>
    </dgm:pt>
    <dgm:pt modelId="{77D3E9EF-B6DC-42B0-9BA6-9A776B9DDAF8}" type="sibTrans" cxnId="{F7BC49AF-10D4-4FCF-A38E-42A6654D8525}">
      <dgm:prSet/>
      <dgm:spPr/>
      <dgm:t>
        <a:bodyPr/>
        <a:lstStyle/>
        <a:p>
          <a:endParaRPr lang="ru-RU"/>
        </a:p>
      </dgm:t>
    </dgm:pt>
    <dgm:pt modelId="{3E3E03D4-91DE-4FD4-BB11-98DE3B733604}" type="pres">
      <dgm:prSet presAssocID="{12FF9701-B12A-4984-AE0F-7F7767A5A10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2C093B-8738-4489-A93B-8CDA1A3D4B75}" type="pres">
      <dgm:prSet presAssocID="{63406D87-C683-49C7-8E9E-4189CF12A38A}" presName="linNode" presStyleCnt="0"/>
      <dgm:spPr/>
    </dgm:pt>
    <dgm:pt modelId="{72E7FE1E-86B9-4019-82BD-7BCEC337A712}" type="pres">
      <dgm:prSet presAssocID="{63406D87-C683-49C7-8E9E-4189CF12A38A}" presName="parentText" presStyleLbl="node1" presStyleIdx="0" presStyleCnt="3" custScaleX="10309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2CECF1-D1E8-42E1-9DA0-FEE4063D4331}" type="pres">
      <dgm:prSet presAssocID="{63406D87-C683-49C7-8E9E-4189CF12A38A}" presName="descendantText" presStyleLbl="alignAccFollowNode1" presStyleIdx="0" presStyleCnt="3" custScaleX="150162" custScaleY="166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8073B6-21D5-46BA-935B-7659276E6466}" type="pres">
      <dgm:prSet presAssocID="{C8886184-1DDA-4961-B89F-BD8397FBE5DC}" presName="sp" presStyleCnt="0"/>
      <dgm:spPr/>
    </dgm:pt>
    <dgm:pt modelId="{765978AD-9C99-4E15-AC35-22F36C12EC89}" type="pres">
      <dgm:prSet presAssocID="{9E711D31-B52E-4E6D-8D34-55BE04EF59A6}" presName="linNode" presStyleCnt="0"/>
      <dgm:spPr/>
    </dgm:pt>
    <dgm:pt modelId="{B49E8774-06AA-4190-A629-BA79950F3F48}" type="pres">
      <dgm:prSet presAssocID="{9E711D31-B52E-4E6D-8D34-55BE04EF59A6}" presName="parentText" presStyleLbl="node1" presStyleIdx="1" presStyleCnt="3" custScaleX="773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CC2884-50EB-46D9-9EA8-9FF5DE4D2BB1}" type="pres">
      <dgm:prSet presAssocID="{9E711D31-B52E-4E6D-8D34-55BE04EF59A6}" presName="descendantText" presStyleLbl="alignAccFollowNode1" presStyleIdx="1" presStyleCnt="3" custScaleX="113640" custLinFactNeighborX="-912" custLinFactNeighborY="138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3595B9-295D-4991-8D85-CE08AAE0CF19}" type="pres">
      <dgm:prSet presAssocID="{3A99532C-0274-4247-9EF7-E75AC84AEE05}" presName="sp" presStyleCnt="0"/>
      <dgm:spPr/>
    </dgm:pt>
    <dgm:pt modelId="{3587F4C8-264C-4200-8CE1-965EF24974E3}" type="pres">
      <dgm:prSet presAssocID="{20C5999F-5B75-429C-9389-104D9A4E24D4}" presName="linNode" presStyleCnt="0"/>
      <dgm:spPr/>
    </dgm:pt>
    <dgm:pt modelId="{A12DDB69-993E-409E-9C5C-B01003212EAA}" type="pres">
      <dgm:prSet presAssocID="{20C5999F-5B75-429C-9389-104D9A4E24D4}" presName="parentText" presStyleLbl="node1" presStyleIdx="2" presStyleCnt="3" custScaleX="772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4651D1-5D05-40C1-B3E5-2414EBE1CD0B}" type="pres">
      <dgm:prSet presAssocID="{20C5999F-5B75-429C-9389-104D9A4E24D4}" presName="descendantText" presStyleLbl="alignAccFollowNode1" presStyleIdx="2" presStyleCnt="3" custScaleX="113673" custLinFactNeighborX="1975" custLinFactNeighborY="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2EA37D-5FDF-49EF-951F-25F56AC846E1}" type="presOf" srcId="{20C5999F-5B75-429C-9389-104D9A4E24D4}" destId="{A12DDB69-993E-409E-9C5C-B01003212EAA}" srcOrd="0" destOrd="0" presId="urn:microsoft.com/office/officeart/2005/8/layout/vList5"/>
    <dgm:cxn modelId="{A3FBBDFC-B5AB-43A6-B4B2-7185741ED1E6}" srcId="{63406D87-C683-49C7-8E9E-4189CF12A38A}" destId="{0AC3C036-D0FE-41A2-B429-41CB22040CF4}" srcOrd="0" destOrd="0" parTransId="{147FE827-DD9C-42A4-BD3B-F384057546DC}" sibTransId="{78A5F4E0-5EED-4803-9FA5-C0F1AE88AED0}"/>
    <dgm:cxn modelId="{3C27322A-1A0F-44B3-8717-6AC9753D66E3}" srcId="{20C5999F-5B75-429C-9389-104D9A4E24D4}" destId="{A7473749-9333-4197-A529-CA4A67A347CA}" srcOrd="0" destOrd="0" parTransId="{E2BA6EBB-C5D4-493A-9A86-C4A262D5DE8C}" sibTransId="{DC397A82-A5B5-4603-9261-AED2A11CACC9}"/>
    <dgm:cxn modelId="{F7BC49AF-10D4-4FCF-A38E-42A6654D8525}" srcId="{63406D87-C683-49C7-8E9E-4189CF12A38A}" destId="{E98D4D4A-96BE-4287-804B-6714B3269FA5}" srcOrd="3" destOrd="0" parTransId="{7BF0FB54-2871-4A77-8051-D6BC39F0C6D5}" sibTransId="{77D3E9EF-B6DC-42B0-9BA6-9A776B9DDAF8}"/>
    <dgm:cxn modelId="{985E4022-CB9C-4BD3-9A4F-E2E305161F10}" type="presOf" srcId="{9E711D31-B52E-4E6D-8D34-55BE04EF59A6}" destId="{B49E8774-06AA-4190-A629-BA79950F3F48}" srcOrd="0" destOrd="0" presId="urn:microsoft.com/office/officeart/2005/8/layout/vList5"/>
    <dgm:cxn modelId="{12714692-6886-4324-9B4D-922D272F33C6}" type="presOf" srcId="{E8D31E69-16C8-4150-B058-C010FAA2DB0D}" destId="{9A2CECF1-D1E8-42E1-9DA0-FEE4063D4331}" srcOrd="0" destOrd="1" presId="urn:microsoft.com/office/officeart/2005/8/layout/vList5"/>
    <dgm:cxn modelId="{5A28C210-0831-4816-884B-F0E863E960A6}" type="presOf" srcId="{63406D87-C683-49C7-8E9E-4189CF12A38A}" destId="{72E7FE1E-86B9-4019-82BD-7BCEC337A712}" srcOrd="0" destOrd="0" presId="urn:microsoft.com/office/officeart/2005/8/layout/vList5"/>
    <dgm:cxn modelId="{7710EA25-2533-4A9C-B8E7-841AFB9D36A0}" srcId="{12FF9701-B12A-4984-AE0F-7F7767A5A10B}" destId="{63406D87-C683-49C7-8E9E-4189CF12A38A}" srcOrd="0" destOrd="0" parTransId="{29D71DF5-6CFB-417F-A74B-5ADEE3C9ED45}" sibTransId="{C8886184-1DDA-4961-B89F-BD8397FBE5DC}"/>
    <dgm:cxn modelId="{1F993F4E-B79F-4E06-BF7D-DFCD4D0DBC25}" type="presOf" srcId="{0AC3C036-D0FE-41A2-B429-41CB22040CF4}" destId="{9A2CECF1-D1E8-42E1-9DA0-FEE4063D4331}" srcOrd="0" destOrd="0" presId="urn:microsoft.com/office/officeart/2005/8/layout/vList5"/>
    <dgm:cxn modelId="{49FFD4DB-2FC0-425A-B656-01ABB80F22F0}" type="presOf" srcId="{E98D4D4A-96BE-4287-804B-6714B3269FA5}" destId="{9A2CECF1-D1E8-42E1-9DA0-FEE4063D4331}" srcOrd="0" destOrd="3" presId="urn:microsoft.com/office/officeart/2005/8/layout/vList5"/>
    <dgm:cxn modelId="{17B3E77A-1C5A-4580-AD90-4B35DE3B96E9}" srcId="{63406D87-C683-49C7-8E9E-4189CF12A38A}" destId="{E8D31E69-16C8-4150-B058-C010FAA2DB0D}" srcOrd="1" destOrd="0" parTransId="{1EE5871D-0AC6-4900-83A5-49B16FB19E7E}" sibTransId="{11DCE1E5-9BCD-483D-8887-E3F39F0EDD2A}"/>
    <dgm:cxn modelId="{74EC95AD-5BD8-4263-A958-BECBD45B3734}" srcId="{9E711D31-B52E-4E6D-8D34-55BE04EF59A6}" destId="{D49807CA-FF51-433C-BB50-28B0BE48BB4B}" srcOrd="0" destOrd="0" parTransId="{8105EF94-1F15-44AE-B1A2-C8689B7C56AB}" sibTransId="{B4B8C4FE-7A11-433F-AD40-886601D4BC06}"/>
    <dgm:cxn modelId="{68FCFBAF-A46D-4842-ABC7-09B12C0727D6}" type="presOf" srcId="{A7473749-9333-4197-A529-CA4A67A347CA}" destId="{404651D1-5D05-40C1-B3E5-2414EBE1CD0B}" srcOrd="0" destOrd="0" presId="urn:microsoft.com/office/officeart/2005/8/layout/vList5"/>
    <dgm:cxn modelId="{75C1A8E1-0682-4591-8B2B-C78A9FC03E17}" srcId="{63406D87-C683-49C7-8E9E-4189CF12A38A}" destId="{AEEC933B-F236-45F1-8C6D-FD5E7C2A90B4}" srcOrd="2" destOrd="0" parTransId="{6850D38C-8EB6-48E6-8A83-31612860761F}" sibTransId="{CA7C5A15-B1E3-48AC-AE74-792202083427}"/>
    <dgm:cxn modelId="{8B807B0C-3CE6-4420-AE08-A426E9E321B0}" type="presOf" srcId="{AEEC933B-F236-45F1-8C6D-FD5E7C2A90B4}" destId="{9A2CECF1-D1E8-42E1-9DA0-FEE4063D4331}" srcOrd="0" destOrd="2" presId="urn:microsoft.com/office/officeart/2005/8/layout/vList5"/>
    <dgm:cxn modelId="{FA0018E4-A2DA-42AE-B5A3-895532E49B73}" srcId="{9E711D31-B52E-4E6D-8D34-55BE04EF59A6}" destId="{6E83565B-D9FD-48B9-B43F-F40ABDF11273}" srcOrd="1" destOrd="0" parTransId="{93087548-3F8B-467B-9E76-B1BDB4E091FB}" sibTransId="{9BB48457-C20B-413B-A86B-FEA989F4081B}"/>
    <dgm:cxn modelId="{CFF73DD9-12D7-44B0-8A04-44F6085F0CEB}" type="presOf" srcId="{12FF9701-B12A-4984-AE0F-7F7767A5A10B}" destId="{3E3E03D4-91DE-4FD4-BB11-98DE3B733604}" srcOrd="0" destOrd="0" presId="urn:microsoft.com/office/officeart/2005/8/layout/vList5"/>
    <dgm:cxn modelId="{67354303-C5E8-413F-8A33-996F762B8F52}" srcId="{12FF9701-B12A-4984-AE0F-7F7767A5A10B}" destId="{9E711D31-B52E-4E6D-8D34-55BE04EF59A6}" srcOrd="1" destOrd="0" parTransId="{C8B44A93-6878-443B-A542-6FD3F38B54E0}" sibTransId="{3A99532C-0274-4247-9EF7-E75AC84AEE05}"/>
    <dgm:cxn modelId="{9F57BA84-9F4E-4BEC-BE24-AE8F4C523922}" type="presOf" srcId="{6E83565B-D9FD-48B9-B43F-F40ABDF11273}" destId="{3BCC2884-50EB-46D9-9EA8-9FF5DE4D2BB1}" srcOrd="0" destOrd="1" presId="urn:microsoft.com/office/officeart/2005/8/layout/vList5"/>
    <dgm:cxn modelId="{A101B408-0456-457B-9E1A-C421069F6C79}" srcId="{12FF9701-B12A-4984-AE0F-7F7767A5A10B}" destId="{20C5999F-5B75-429C-9389-104D9A4E24D4}" srcOrd="2" destOrd="0" parTransId="{2E06D377-5112-45E2-B7ED-ED5752B5A521}" sibTransId="{59CA5F3D-06C5-463B-810B-F0EF9E5C979C}"/>
    <dgm:cxn modelId="{B94A5DA4-A1C3-4B3F-A2DC-91C7B376ED3F}" type="presOf" srcId="{D49807CA-FF51-433C-BB50-28B0BE48BB4B}" destId="{3BCC2884-50EB-46D9-9EA8-9FF5DE4D2BB1}" srcOrd="0" destOrd="0" presId="urn:microsoft.com/office/officeart/2005/8/layout/vList5"/>
    <dgm:cxn modelId="{6F696812-A1A2-4783-B0F9-D28848D545F0}" type="presParOf" srcId="{3E3E03D4-91DE-4FD4-BB11-98DE3B733604}" destId="{E72C093B-8738-4489-A93B-8CDA1A3D4B75}" srcOrd="0" destOrd="0" presId="urn:microsoft.com/office/officeart/2005/8/layout/vList5"/>
    <dgm:cxn modelId="{78E01CCF-1186-4911-9B39-32ED154DC090}" type="presParOf" srcId="{E72C093B-8738-4489-A93B-8CDA1A3D4B75}" destId="{72E7FE1E-86B9-4019-82BD-7BCEC337A712}" srcOrd="0" destOrd="0" presId="urn:microsoft.com/office/officeart/2005/8/layout/vList5"/>
    <dgm:cxn modelId="{7BA1A5A2-85C5-4E20-8435-12BF7D48DF3F}" type="presParOf" srcId="{E72C093B-8738-4489-A93B-8CDA1A3D4B75}" destId="{9A2CECF1-D1E8-42E1-9DA0-FEE4063D4331}" srcOrd="1" destOrd="0" presId="urn:microsoft.com/office/officeart/2005/8/layout/vList5"/>
    <dgm:cxn modelId="{6FA593C7-18A1-4E3B-A9BD-BFCB21C171BF}" type="presParOf" srcId="{3E3E03D4-91DE-4FD4-BB11-98DE3B733604}" destId="{508073B6-21D5-46BA-935B-7659276E6466}" srcOrd="1" destOrd="0" presId="urn:microsoft.com/office/officeart/2005/8/layout/vList5"/>
    <dgm:cxn modelId="{AA86A813-DFEF-4D83-9C4E-89976BA1F888}" type="presParOf" srcId="{3E3E03D4-91DE-4FD4-BB11-98DE3B733604}" destId="{765978AD-9C99-4E15-AC35-22F36C12EC89}" srcOrd="2" destOrd="0" presId="urn:microsoft.com/office/officeart/2005/8/layout/vList5"/>
    <dgm:cxn modelId="{A9DDACB2-DAE8-4542-B7D4-866B4709A693}" type="presParOf" srcId="{765978AD-9C99-4E15-AC35-22F36C12EC89}" destId="{B49E8774-06AA-4190-A629-BA79950F3F48}" srcOrd="0" destOrd="0" presId="urn:microsoft.com/office/officeart/2005/8/layout/vList5"/>
    <dgm:cxn modelId="{E03FC94F-35BC-4327-8996-E919286482EC}" type="presParOf" srcId="{765978AD-9C99-4E15-AC35-22F36C12EC89}" destId="{3BCC2884-50EB-46D9-9EA8-9FF5DE4D2BB1}" srcOrd="1" destOrd="0" presId="urn:microsoft.com/office/officeart/2005/8/layout/vList5"/>
    <dgm:cxn modelId="{C50DC8B0-D435-415B-BF80-EAD3E6699B84}" type="presParOf" srcId="{3E3E03D4-91DE-4FD4-BB11-98DE3B733604}" destId="{4B3595B9-295D-4991-8D85-CE08AAE0CF19}" srcOrd="3" destOrd="0" presId="urn:microsoft.com/office/officeart/2005/8/layout/vList5"/>
    <dgm:cxn modelId="{F672A920-AF6C-4BF3-947A-B278F212DD8C}" type="presParOf" srcId="{3E3E03D4-91DE-4FD4-BB11-98DE3B733604}" destId="{3587F4C8-264C-4200-8CE1-965EF24974E3}" srcOrd="4" destOrd="0" presId="urn:microsoft.com/office/officeart/2005/8/layout/vList5"/>
    <dgm:cxn modelId="{EE0F51AD-7EE2-42A6-AD7E-AA661B4F705C}" type="presParOf" srcId="{3587F4C8-264C-4200-8CE1-965EF24974E3}" destId="{A12DDB69-993E-409E-9C5C-B01003212EAA}" srcOrd="0" destOrd="0" presId="urn:microsoft.com/office/officeart/2005/8/layout/vList5"/>
    <dgm:cxn modelId="{EFCEC5BA-AFF9-42BA-ADF8-F96C4F71EC08}" type="presParOf" srcId="{3587F4C8-264C-4200-8CE1-965EF24974E3}" destId="{404651D1-5D05-40C1-B3E5-2414EBE1CD0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FC09A4A-ABB6-457F-BC59-7D282F73308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6950A0D-06D4-4F9B-9527-B9C68A40747B}">
      <dgm:prSet phldrT="[Текст]" custT="1"/>
      <dgm:spPr/>
      <dgm:t>
        <a:bodyPr/>
        <a:lstStyle/>
        <a:p>
          <a:r>
            <a:rPr lang="ru-RU" sz="1200" b="1" dirty="0" smtClean="0"/>
            <a:t>Дети с нарушениями слуха</a:t>
          </a:r>
          <a:endParaRPr lang="ru-RU" sz="1200" b="1" dirty="0"/>
        </a:p>
      </dgm:t>
    </dgm:pt>
    <dgm:pt modelId="{08E6729A-19E3-4265-8AD0-E7D963F5B66D}" type="parTrans" cxnId="{5E8CD2A4-F4CE-46C0-B63B-862D9F4F12BC}">
      <dgm:prSet/>
      <dgm:spPr/>
      <dgm:t>
        <a:bodyPr/>
        <a:lstStyle/>
        <a:p>
          <a:endParaRPr lang="ru-RU"/>
        </a:p>
      </dgm:t>
    </dgm:pt>
    <dgm:pt modelId="{1F108794-93F5-46A7-8F81-58F68F7B238C}" type="sibTrans" cxnId="{5E8CD2A4-F4CE-46C0-B63B-862D9F4F12BC}">
      <dgm:prSet/>
      <dgm:spPr/>
      <dgm:t>
        <a:bodyPr/>
        <a:lstStyle/>
        <a:p>
          <a:endParaRPr lang="ru-RU"/>
        </a:p>
      </dgm:t>
    </dgm:pt>
    <dgm:pt modelId="{B8A1EC01-EA1C-458E-B987-876618150EA3}">
      <dgm:prSet phldrT="[Текст]"/>
      <dgm:spPr/>
      <dgm:t>
        <a:bodyPr/>
        <a:lstStyle/>
        <a:p>
          <a:r>
            <a:rPr lang="ru-RU" b="1" dirty="0" smtClean="0"/>
            <a:t>Глухие</a:t>
          </a:r>
          <a:endParaRPr lang="ru-RU" b="1" dirty="0"/>
        </a:p>
      </dgm:t>
    </dgm:pt>
    <dgm:pt modelId="{DA1EDEA5-D321-497B-B918-6808F62556AB}" type="parTrans" cxnId="{2E91848A-8819-48A0-BF25-A82F50015DCB}">
      <dgm:prSet/>
      <dgm:spPr/>
      <dgm:t>
        <a:bodyPr/>
        <a:lstStyle/>
        <a:p>
          <a:endParaRPr lang="ru-RU"/>
        </a:p>
      </dgm:t>
    </dgm:pt>
    <dgm:pt modelId="{130017F1-9D22-4EA3-8751-FBD593505AA7}" type="sibTrans" cxnId="{2E91848A-8819-48A0-BF25-A82F50015DCB}">
      <dgm:prSet/>
      <dgm:spPr/>
      <dgm:t>
        <a:bodyPr/>
        <a:lstStyle/>
        <a:p>
          <a:endParaRPr lang="ru-RU"/>
        </a:p>
      </dgm:t>
    </dgm:pt>
    <dgm:pt modelId="{2EF110D5-79F2-446B-9CDE-4E600DD94B33}">
      <dgm:prSet phldrT="[Текст]"/>
      <dgm:spPr/>
      <dgm:t>
        <a:bodyPr/>
        <a:lstStyle/>
        <a:p>
          <a:r>
            <a:rPr lang="ru-RU" b="1" dirty="0" err="1" smtClean="0"/>
            <a:t>Ранооглохшие</a:t>
          </a:r>
          <a:r>
            <a:rPr lang="ru-RU" dirty="0" smtClean="0"/>
            <a:t> – родившиеся с нарушением слуха или потерявшие слух до начала речевого развития</a:t>
          </a:r>
          <a:endParaRPr lang="ru-RU" dirty="0"/>
        </a:p>
      </dgm:t>
    </dgm:pt>
    <dgm:pt modelId="{85E317B1-E750-45CA-910C-A57FC0641756}" type="parTrans" cxnId="{FAEB09BD-273C-4D42-A4F6-53FBD9DE74AD}">
      <dgm:prSet/>
      <dgm:spPr/>
      <dgm:t>
        <a:bodyPr/>
        <a:lstStyle/>
        <a:p>
          <a:endParaRPr lang="ru-RU"/>
        </a:p>
      </dgm:t>
    </dgm:pt>
    <dgm:pt modelId="{11EE7D71-6463-4937-8908-C4FC1F9AF201}" type="sibTrans" cxnId="{FAEB09BD-273C-4D42-A4F6-53FBD9DE74AD}">
      <dgm:prSet/>
      <dgm:spPr/>
      <dgm:t>
        <a:bodyPr/>
        <a:lstStyle/>
        <a:p>
          <a:endParaRPr lang="ru-RU"/>
        </a:p>
      </dgm:t>
    </dgm:pt>
    <dgm:pt modelId="{3B3C2762-3E80-446F-AD40-191ED386D2DC}">
      <dgm:prSet phldrT="[Текст]"/>
      <dgm:spPr/>
      <dgm:t>
        <a:bodyPr/>
        <a:lstStyle/>
        <a:p>
          <a:r>
            <a:rPr lang="ru-RU" b="1" dirty="0" smtClean="0"/>
            <a:t>Позднооглохшие</a:t>
          </a:r>
          <a:r>
            <a:rPr lang="ru-RU" dirty="0" smtClean="0"/>
            <a:t> -</a:t>
          </a:r>
          <a:r>
            <a:rPr lang="ru-RU" i="1" dirty="0" smtClean="0"/>
            <a:t>до момента </a:t>
          </a:r>
          <a:r>
            <a:rPr lang="ru-RU" b="0" i="1" u="none" dirty="0" smtClean="0"/>
            <a:t>наступления глухоты имела</a:t>
          </a:r>
          <a:r>
            <a:rPr lang="ru-RU" b="1" i="1" u="none" dirty="0" smtClean="0"/>
            <a:t> </a:t>
          </a:r>
          <a:r>
            <a:rPr lang="ru-RU" i="1" dirty="0" smtClean="0"/>
            <a:t>нормальный слух и сформированную на его основе </a:t>
          </a:r>
          <a:r>
            <a:rPr lang="ru-RU" b="0" i="1" u="none" dirty="0" smtClean="0"/>
            <a:t>устную</a:t>
          </a:r>
          <a:r>
            <a:rPr lang="ru-RU" b="1" i="1" u="none" dirty="0" smtClean="0"/>
            <a:t> </a:t>
          </a:r>
          <a:r>
            <a:rPr lang="ru-RU" i="1" dirty="0" smtClean="0"/>
            <a:t>речь, </a:t>
          </a:r>
          <a:r>
            <a:rPr lang="ru-RU" b="0" i="1" u="none" dirty="0" smtClean="0"/>
            <a:t>сохранившуюся</a:t>
          </a:r>
          <a:r>
            <a:rPr lang="ru-RU" b="1" i="1" u="none" dirty="0" smtClean="0"/>
            <a:t> </a:t>
          </a:r>
          <a:r>
            <a:rPr lang="ru-RU" i="1" dirty="0" smtClean="0"/>
            <a:t>полностью или с отдельными </a:t>
          </a:r>
          <a:r>
            <a:rPr lang="ru-RU" b="0" i="1" u="none" dirty="0" smtClean="0"/>
            <a:t>искажениями в произ</a:t>
          </a:r>
          <a:r>
            <a:rPr lang="ru-RU" b="1" i="1" u="none" dirty="0" smtClean="0"/>
            <a:t>­</a:t>
          </a:r>
          <a:r>
            <a:rPr lang="ru-RU" i="1" dirty="0" smtClean="0"/>
            <a:t>ношении</a:t>
          </a:r>
          <a:endParaRPr lang="ru-RU" dirty="0"/>
        </a:p>
      </dgm:t>
    </dgm:pt>
    <dgm:pt modelId="{DF83FCCC-DFD3-44EC-BA79-B171A7BB9D40}" type="parTrans" cxnId="{6C3839D6-E134-442E-B80D-F53D24019F6D}">
      <dgm:prSet/>
      <dgm:spPr/>
      <dgm:t>
        <a:bodyPr/>
        <a:lstStyle/>
        <a:p>
          <a:endParaRPr lang="ru-RU"/>
        </a:p>
      </dgm:t>
    </dgm:pt>
    <dgm:pt modelId="{9345985B-AB8B-44C4-8572-201E33AB2961}" type="sibTrans" cxnId="{6C3839D6-E134-442E-B80D-F53D24019F6D}">
      <dgm:prSet/>
      <dgm:spPr/>
      <dgm:t>
        <a:bodyPr/>
        <a:lstStyle/>
        <a:p>
          <a:endParaRPr lang="ru-RU"/>
        </a:p>
      </dgm:t>
    </dgm:pt>
    <dgm:pt modelId="{9F9ACAF3-828B-4704-A048-946632F2660A}">
      <dgm:prSet phldrT="[Текст]"/>
      <dgm:spPr/>
      <dgm:t>
        <a:bodyPr/>
        <a:lstStyle/>
        <a:p>
          <a:r>
            <a:rPr lang="ru-RU" b="1" dirty="0" smtClean="0"/>
            <a:t>Слабослышащие</a:t>
          </a:r>
          <a:r>
            <a:rPr lang="ru-RU" dirty="0" smtClean="0"/>
            <a:t> -</a:t>
          </a:r>
          <a:r>
            <a:rPr lang="ru-RU" i="1" dirty="0" smtClean="0"/>
            <a:t>имеют нарушение слуха, при котором возможно </a:t>
          </a:r>
          <a:r>
            <a:rPr lang="ru-RU" b="0" i="1" u="none" dirty="0" smtClean="0"/>
            <a:t>самостоятельное</a:t>
          </a:r>
          <a:r>
            <a:rPr lang="ru-RU" b="1" i="1" u="none" dirty="0" smtClean="0"/>
            <a:t> </a:t>
          </a:r>
          <a:r>
            <a:rPr lang="ru-RU" i="1" dirty="0" smtClean="0"/>
            <a:t>речевое развитие, хотя бы в минимальной степени</a:t>
          </a:r>
          <a:endParaRPr lang="ru-RU" dirty="0"/>
        </a:p>
      </dgm:t>
    </dgm:pt>
    <dgm:pt modelId="{AF72D01C-D247-4700-A919-6A320D2DFF92}" type="parTrans" cxnId="{F02B8F7C-D6F7-4EF6-B3B9-3E3E378292B2}">
      <dgm:prSet/>
      <dgm:spPr/>
      <dgm:t>
        <a:bodyPr/>
        <a:lstStyle/>
        <a:p>
          <a:endParaRPr lang="ru-RU"/>
        </a:p>
      </dgm:t>
    </dgm:pt>
    <dgm:pt modelId="{DE16685A-C7BC-43C5-AE4C-AA7C0C78145C}" type="sibTrans" cxnId="{F02B8F7C-D6F7-4EF6-B3B9-3E3E378292B2}">
      <dgm:prSet/>
      <dgm:spPr/>
      <dgm:t>
        <a:bodyPr/>
        <a:lstStyle/>
        <a:p>
          <a:endParaRPr lang="ru-RU"/>
        </a:p>
      </dgm:t>
    </dgm:pt>
    <dgm:pt modelId="{DCA7C189-DE21-4CC9-9A53-FC377A104239}" type="pres">
      <dgm:prSet presAssocID="{3FC09A4A-ABB6-457F-BC59-7D282F73308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A38FDD2-5823-4224-A758-E5E86E4EA539}" type="pres">
      <dgm:prSet presAssocID="{06950A0D-06D4-4F9B-9527-B9C68A40747B}" presName="hierRoot1" presStyleCnt="0"/>
      <dgm:spPr/>
    </dgm:pt>
    <dgm:pt modelId="{3C09CBED-938F-45F9-9164-4798D7A4666E}" type="pres">
      <dgm:prSet presAssocID="{06950A0D-06D4-4F9B-9527-B9C68A40747B}" presName="composite" presStyleCnt="0"/>
      <dgm:spPr/>
    </dgm:pt>
    <dgm:pt modelId="{FA32CE51-7110-4BCB-8DA1-3C720A77F663}" type="pres">
      <dgm:prSet presAssocID="{06950A0D-06D4-4F9B-9527-B9C68A40747B}" presName="background" presStyleLbl="node0" presStyleIdx="0" presStyleCnt="1"/>
      <dgm:spPr>
        <a:solidFill>
          <a:schemeClr val="accent2">
            <a:lumMod val="20000"/>
            <a:lumOff val="80000"/>
          </a:schemeClr>
        </a:solidFill>
      </dgm:spPr>
    </dgm:pt>
    <dgm:pt modelId="{8CD104B4-E973-482F-A71E-333322239C0B}" type="pres">
      <dgm:prSet presAssocID="{06950A0D-06D4-4F9B-9527-B9C68A40747B}" presName="text" presStyleLbl="fgAcc0" presStyleIdx="0" presStyleCnt="1" custScaleY="699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28C091-4373-4BD9-9189-A505F62D60AF}" type="pres">
      <dgm:prSet presAssocID="{06950A0D-06D4-4F9B-9527-B9C68A40747B}" presName="hierChild2" presStyleCnt="0"/>
      <dgm:spPr/>
    </dgm:pt>
    <dgm:pt modelId="{B566008C-7000-4590-92E6-AFB6E350E71B}" type="pres">
      <dgm:prSet presAssocID="{DA1EDEA5-D321-497B-B918-6808F62556A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D06C2584-5536-4F57-BB8D-B0F12ED71D60}" type="pres">
      <dgm:prSet presAssocID="{B8A1EC01-EA1C-458E-B987-876618150EA3}" presName="hierRoot2" presStyleCnt="0"/>
      <dgm:spPr/>
    </dgm:pt>
    <dgm:pt modelId="{A46B4EEA-41F2-4438-84C0-33660E4A7F6E}" type="pres">
      <dgm:prSet presAssocID="{B8A1EC01-EA1C-458E-B987-876618150EA3}" presName="composite2" presStyleCnt="0"/>
      <dgm:spPr/>
    </dgm:pt>
    <dgm:pt modelId="{B5F274C2-05F7-41AC-A927-F1A98AE92AF7}" type="pres">
      <dgm:prSet presAssocID="{B8A1EC01-EA1C-458E-B987-876618150EA3}" presName="background2" presStyleLbl="node2" presStyleIdx="0" presStyleCnt="2"/>
      <dgm:spPr>
        <a:solidFill>
          <a:schemeClr val="accent2">
            <a:lumMod val="20000"/>
            <a:lumOff val="80000"/>
          </a:schemeClr>
        </a:solidFill>
      </dgm:spPr>
    </dgm:pt>
    <dgm:pt modelId="{79DD2571-F16C-487C-90C5-803DB2BCFC6E}" type="pres">
      <dgm:prSet presAssocID="{B8A1EC01-EA1C-458E-B987-876618150EA3}" presName="text2" presStyleLbl="fgAcc2" presStyleIdx="0" presStyleCnt="2" custScaleX="128823" custScaleY="72607" custLinFactNeighborX="3804" custLinFactNeighborY="19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D2574A-0781-4EA7-970E-3B1F903F4B95}" type="pres">
      <dgm:prSet presAssocID="{B8A1EC01-EA1C-458E-B987-876618150EA3}" presName="hierChild3" presStyleCnt="0"/>
      <dgm:spPr/>
    </dgm:pt>
    <dgm:pt modelId="{461CC6CE-74FC-4AED-B287-7E7068A8564B}" type="pres">
      <dgm:prSet presAssocID="{85E317B1-E750-45CA-910C-A57FC0641756}" presName="Name17" presStyleLbl="parChTrans1D3" presStyleIdx="0" presStyleCnt="2"/>
      <dgm:spPr/>
      <dgm:t>
        <a:bodyPr/>
        <a:lstStyle/>
        <a:p>
          <a:endParaRPr lang="ru-RU"/>
        </a:p>
      </dgm:t>
    </dgm:pt>
    <dgm:pt modelId="{8993F90A-7851-43AC-A622-DF5BDDF3A2EF}" type="pres">
      <dgm:prSet presAssocID="{2EF110D5-79F2-446B-9CDE-4E600DD94B33}" presName="hierRoot3" presStyleCnt="0"/>
      <dgm:spPr/>
    </dgm:pt>
    <dgm:pt modelId="{CF301E32-8745-4268-BDC7-3ADF9273D92B}" type="pres">
      <dgm:prSet presAssocID="{2EF110D5-79F2-446B-9CDE-4E600DD94B33}" presName="composite3" presStyleCnt="0"/>
      <dgm:spPr/>
    </dgm:pt>
    <dgm:pt modelId="{E7C7CC34-C4D5-4B10-AE6A-218C0060048B}" type="pres">
      <dgm:prSet presAssocID="{2EF110D5-79F2-446B-9CDE-4E600DD94B33}" presName="background3" presStyleLbl="node3" presStyleIdx="0" presStyleCnt="2"/>
      <dgm:spPr>
        <a:solidFill>
          <a:schemeClr val="accent2">
            <a:lumMod val="20000"/>
            <a:lumOff val="80000"/>
          </a:schemeClr>
        </a:solidFill>
      </dgm:spPr>
    </dgm:pt>
    <dgm:pt modelId="{380200DD-B213-41CA-8B20-186ED48291EE}" type="pres">
      <dgm:prSet presAssocID="{2EF110D5-79F2-446B-9CDE-4E600DD94B33}" presName="text3" presStyleLbl="fgAcc3" presStyleIdx="0" presStyleCnt="2" custScaleX="1210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3F8AA2-249A-4AE2-8716-F591D03E2A07}" type="pres">
      <dgm:prSet presAssocID="{2EF110D5-79F2-446B-9CDE-4E600DD94B33}" presName="hierChild4" presStyleCnt="0"/>
      <dgm:spPr/>
    </dgm:pt>
    <dgm:pt modelId="{B13B8C5F-0021-4274-928E-B8D12D810852}" type="pres">
      <dgm:prSet presAssocID="{DF83FCCC-DFD3-44EC-BA79-B171A7BB9D40}" presName="Name17" presStyleLbl="parChTrans1D3" presStyleIdx="1" presStyleCnt="2"/>
      <dgm:spPr/>
      <dgm:t>
        <a:bodyPr/>
        <a:lstStyle/>
        <a:p>
          <a:endParaRPr lang="ru-RU"/>
        </a:p>
      </dgm:t>
    </dgm:pt>
    <dgm:pt modelId="{116DFBCC-7B88-4E0C-A746-FD53A9B3FB11}" type="pres">
      <dgm:prSet presAssocID="{3B3C2762-3E80-446F-AD40-191ED386D2DC}" presName="hierRoot3" presStyleCnt="0"/>
      <dgm:spPr/>
    </dgm:pt>
    <dgm:pt modelId="{008E9CA1-3D46-4162-9903-7D3C9B7B2A02}" type="pres">
      <dgm:prSet presAssocID="{3B3C2762-3E80-446F-AD40-191ED386D2DC}" presName="composite3" presStyleCnt="0"/>
      <dgm:spPr/>
    </dgm:pt>
    <dgm:pt modelId="{352B9462-CDB4-4566-92E5-470F159770FE}" type="pres">
      <dgm:prSet presAssocID="{3B3C2762-3E80-446F-AD40-191ED386D2DC}" presName="background3" presStyleLbl="node3" presStyleIdx="1" presStyleCnt="2"/>
      <dgm:spPr>
        <a:solidFill>
          <a:schemeClr val="accent2">
            <a:lumMod val="20000"/>
            <a:lumOff val="80000"/>
          </a:schemeClr>
        </a:solidFill>
      </dgm:spPr>
    </dgm:pt>
    <dgm:pt modelId="{444971A7-1F65-47A1-B023-4D6128CC3147}" type="pres">
      <dgm:prSet presAssocID="{3B3C2762-3E80-446F-AD40-191ED386D2DC}" presName="text3" presStyleLbl="fgAcc3" presStyleIdx="1" presStyleCnt="2" custScaleX="1259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D64265-67FB-4D28-A073-1D9E824F315A}" type="pres">
      <dgm:prSet presAssocID="{3B3C2762-3E80-446F-AD40-191ED386D2DC}" presName="hierChild4" presStyleCnt="0"/>
      <dgm:spPr/>
    </dgm:pt>
    <dgm:pt modelId="{DE2BEA05-9332-4CF5-9129-DF32612CBDC4}" type="pres">
      <dgm:prSet presAssocID="{AF72D01C-D247-4700-A919-6A320D2DFF92}" presName="Name10" presStyleLbl="parChTrans1D2" presStyleIdx="1" presStyleCnt="2"/>
      <dgm:spPr/>
      <dgm:t>
        <a:bodyPr/>
        <a:lstStyle/>
        <a:p>
          <a:endParaRPr lang="ru-RU"/>
        </a:p>
      </dgm:t>
    </dgm:pt>
    <dgm:pt modelId="{10E75DF0-7C49-4E5C-86B1-AC581C201FDC}" type="pres">
      <dgm:prSet presAssocID="{9F9ACAF3-828B-4704-A048-946632F2660A}" presName="hierRoot2" presStyleCnt="0"/>
      <dgm:spPr/>
    </dgm:pt>
    <dgm:pt modelId="{FFDC82E1-EC51-461C-BE84-EBED7B61C06B}" type="pres">
      <dgm:prSet presAssocID="{9F9ACAF3-828B-4704-A048-946632F2660A}" presName="composite2" presStyleCnt="0"/>
      <dgm:spPr/>
    </dgm:pt>
    <dgm:pt modelId="{40331284-7C98-48EF-B888-FCF71DA07EFA}" type="pres">
      <dgm:prSet presAssocID="{9F9ACAF3-828B-4704-A048-946632F2660A}" presName="background2" presStyleLbl="node2" presStyleIdx="1" presStyleCnt="2"/>
      <dgm:spPr>
        <a:solidFill>
          <a:schemeClr val="accent2">
            <a:lumMod val="20000"/>
            <a:lumOff val="80000"/>
          </a:schemeClr>
        </a:solidFill>
      </dgm:spPr>
    </dgm:pt>
    <dgm:pt modelId="{1B58EE56-0764-44C2-B804-399474D186FF}" type="pres">
      <dgm:prSet presAssocID="{9F9ACAF3-828B-4704-A048-946632F2660A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219456-6993-4ABF-96D0-5B3B6033F3AF}" type="pres">
      <dgm:prSet presAssocID="{9F9ACAF3-828B-4704-A048-946632F2660A}" presName="hierChild3" presStyleCnt="0"/>
      <dgm:spPr/>
    </dgm:pt>
  </dgm:ptLst>
  <dgm:cxnLst>
    <dgm:cxn modelId="{C2E780A0-3D05-46D2-B017-ABC26DB36D08}" type="presOf" srcId="{AF72D01C-D247-4700-A919-6A320D2DFF92}" destId="{DE2BEA05-9332-4CF5-9129-DF32612CBDC4}" srcOrd="0" destOrd="0" presId="urn:microsoft.com/office/officeart/2005/8/layout/hierarchy1"/>
    <dgm:cxn modelId="{A920415B-228D-410D-BD0A-6FFF51CBB47D}" type="presOf" srcId="{85E317B1-E750-45CA-910C-A57FC0641756}" destId="{461CC6CE-74FC-4AED-B287-7E7068A8564B}" srcOrd="0" destOrd="0" presId="urn:microsoft.com/office/officeart/2005/8/layout/hierarchy1"/>
    <dgm:cxn modelId="{6C3839D6-E134-442E-B80D-F53D24019F6D}" srcId="{B8A1EC01-EA1C-458E-B987-876618150EA3}" destId="{3B3C2762-3E80-446F-AD40-191ED386D2DC}" srcOrd="1" destOrd="0" parTransId="{DF83FCCC-DFD3-44EC-BA79-B171A7BB9D40}" sibTransId="{9345985B-AB8B-44C4-8572-201E33AB2961}"/>
    <dgm:cxn modelId="{71B50818-EEA3-426C-8398-A0DEBBCBEB58}" type="presOf" srcId="{3B3C2762-3E80-446F-AD40-191ED386D2DC}" destId="{444971A7-1F65-47A1-B023-4D6128CC3147}" srcOrd="0" destOrd="0" presId="urn:microsoft.com/office/officeart/2005/8/layout/hierarchy1"/>
    <dgm:cxn modelId="{49068E59-9F24-48E9-8D96-F61278717F56}" type="presOf" srcId="{3FC09A4A-ABB6-457F-BC59-7D282F733085}" destId="{DCA7C189-DE21-4CC9-9A53-FC377A104239}" srcOrd="0" destOrd="0" presId="urn:microsoft.com/office/officeart/2005/8/layout/hierarchy1"/>
    <dgm:cxn modelId="{5E8CD2A4-F4CE-46C0-B63B-862D9F4F12BC}" srcId="{3FC09A4A-ABB6-457F-BC59-7D282F733085}" destId="{06950A0D-06D4-4F9B-9527-B9C68A40747B}" srcOrd="0" destOrd="0" parTransId="{08E6729A-19E3-4265-8AD0-E7D963F5B66D}" sibTransId="{1F108794-93F5-46A7-8F81-58F68F7B238C}"/>
    <dgm:cxn modelId="{F02B8F7C-D6F7-4EF6-B3B9-3E3E378292B2}" srcId="{06950A0D-06D4-4F9B-9527-B9C68A40747B}" destId="{9F9ACAF3-828B-4704-A048-946632F2660A}" srcOrd="1" destOrd="0" parTransId="{AF72D01C-D247-4700-A919-6A320D2DFF92}" sibTransId="{DE16685A-C7BC-43C5-AE4C-AA7C0C78145C}"/>
    <dgm:cxn modelId="{FAEB09BD-273C-4D42-A4F6-53FBD9DE74AD}" srcId="{B8A1EC01-EA1C-458E-B987-876618150EA3}" destId="{2EF110D5-79F2-446B-9CDE-4E600DD94B33}" srcOrd="0" destOrd="0" parTransId="{85E317B1-E750-45CA-910C-A57FC0641756}" sibTransId="{11EE7D71-6463-4937-8908-C4FC1F9AF201}"/>
    <dgm:cxn modelId="{246A6184-2B31-43DB-A65E-FC6CB39E9CCE}" type="presOf" srcId="{DA1EDEA5-D321-497B-B918-6808F62556AB}" destId="{B566008C-7000-4590-92E6-AFB6E350E71B}" srcOrd="0" destOrd="0" presId="urn:microsoft.com/office/officeart/2005/8/layout/hierarchy1"/>
    <dgm:cxn modelId="{08AD618B-3028-455B-BDB5-1A7D2B7A327C}" type="presOf" srcId="{DF83FCCC-DFD3-44EC-BA79-B171A7BB9D40}" destId="{B13B8C5F-0021-4274-928E-B8D12D810852}" srcOrd="0" destOrd="0" presId="urn:microsoft.com/office/officeart/2005/8/layout/hierarchy1"/>
    <dgm:cxn modelId="{2E91848A-8819-48A0-BF25-A82F50015DCB}" srcId="{06950A0D-06D4-4F9B-9527-B9C68A40747B}" destId="{B8A1EC01-EA1C-458E-B987-876618150EA3}" srcOrd="0" destOrd="0" parTransId="{DA1EDEA5-D321-497B-B918-6808F62556AB}" sibTransId="{130017F1-9D22-4EA3-8751-FBD593505AA7}"/>
    <dgm:cxn modelId="{23613D8D-E9D2-47D2-9A68-2E4D906C05BA}" type="presOf" srcId="{9F9ACAF3-828B-4704-A048-946632F2660A}" destId="{1B58EE56-0764-44C2-B804-399474D186FF}" srcOrd="0" destOrd="0" presId="urn:microsoft.com/office/officeart/2005/8/layout/hierarchy1"/>
    <dgm:cxn modelId="{32BE669A-10E7-4318-995C-9EBE90ACE16A}" type="presOf" srcId="{2EF110D5-79F2-446B-9CDE-4E600DD94B33}" destId="{380200DD-B213-41CA-8B20-186ED48291EE}" srcOrd="0" destOrd="0" presId="urn:microsoft.com/office/officeart/2005/8/layout/hierarchy1"/>
    <dgm:cxn modelId="{8B0B404F-0A7A-432B-8EFA-7B04B637C6E0}" type="presOf" srcId="{B8A1EC01-EA1C-458E-B987-876618150EA3}" destId="{79DD2571-F16C-487C-90C5-803DB2BCFC6E}" srcOrd="0" destOrd="0" presId="urn:microsoft.com/office/officeart/2005/8/layout/hierarchy1"/>
    <dgm:cxn modelId="{5655CF36-D2A5-4348-9345-0516ABAE2D6D}" type="presOf" srcId="{06950A0D-06D4-4F9B-9527-B9C68A40747B}" destId="{8CD104B4-E973-482F-A71E-333322239C0B}" srcOrd="0" destOrd="0" presId="urn:microsoft.com/office/officeart/2005/8/layout/hierarchy1"/>
    <dgm:cxn modelId="{01ACC1E8-F6EC-442F-8399-54399844D228}" type="presParOf" srcId="{DCA7C189-DE21-4CC9-9A53-FC377A104239}" destId="{8A38FDD2-5823-4224-A758-E5E86E4EA539}" srcOrd="0" destOrd="0" presId="urn:microsoft.com/office/officeart/2005/8/layout/hierarchy1"/>
    <dgm:cxn modelId="{A2D3C8BE-5F95-4C53-9655-0FFBD07F5C09}" type="presParOf" srcId="{8A38FDD2-5823-4224-A758-E5E86E4EA539}" destId="{3C09CBED-938F-45F9-9164-4798D7A4666E}" srcOrd="0" destOrd="0" presId="urn:microsoft.com/office/officeart/2005/8/layout/hierarchy1"/>
    <dgm:cxn modelId="{2F048D20-324B-4F70-800D-4305F58B54C1}" type="presParOf" srcId="{3C09CBED-938F-45F9-9164-4798D7A4666E}" destId="{FA32CE51-7110-4BCB-8DA1-3C720A77F663}" srcOrd="0" destOrd="0" presId="urn:microsoft.com/office/officeart/2005/8/layout/hierarchy1"/>
    <dgm:cxn modelId="{7BF5B8B7-61BA-4468-8631-E60B52D5819A}" type="presParOf" srcId="{3C09CBED-938F-45F9-9164-4798D7A4666E}" destId="{8CD104B4-E973-482F-A71E-333322239C0B}" srcOrd="1" destOrd="0" presId="urn:microsoft.com/office/officeart/2005/8/layout/hierarchy1"/>
    <dgm:cxn modelId="{A7B3659A-E982-48A3-BDA0-11C456E042CC}" type="presParOf" srcId="{8A38FDD2-5823-4224-A758-E5E86E4EA539}" destId="{8A28C091-4373-4BD9-9189-A505F62D60AF}" srcOrd="1" destOrd="0" presId="urn:microsoft.com/office/officeart/2005/8/layout/hierarchy1"/>
    <dgm:cxn modelId="{0B5DB46B-A6BF-40AB-814C-2DE14CB7ADED}" type="presParOf" srcId="{8A28C091-4373-4BD9-9189-A505F62D60AF}" destId="{B566008C-7000-4590-92E6-AFB6E350E71B}" srcOrd="0" destOrd="0" presId="urn:microsoft.com/office/officeart/2005/8/layout/hierarchy1"/>
    <dgm:cxn modelId="{C92D04B2-A147-479B-9B64-96C064E35A11}" type="presParOf" srcId="{8A28C091-4373-4BD9-9189-A505F62D60AF}" destId="{D06C2584-5536-4F57-BB8D-B0F12ED71D60}" srcOrd="1" destOrd="0" presId="urn:microsoft.com/office/officeart/2005/8/layout/hierarchy1"/>
    <dgm:cxn modelId="{BD6F20EE-1292-4F60-90BA-553D79348F84}" type="presParOf" srcId="{D06C2584-5536-4F57-BB8D-B0F12ED71D60}" destId="{A46B4EEA-41F2-4438-84C0-33660E4A7F6E}" srcOrd="0" destOrd="0" presId="urn:microsoft.com/office/officeart/2005/8/layout/hierarchy1"/>
    <dgm:cxn modelId="{C7A3B152-AAF7-481D-83BB-5438C16CC75D}" type="presParOf" srcId="{A46B4EEA-41F2-4438-84C0-33660E4A7F6E}" destId="{B5F274C2-05F7-41AC-A927-F1A98AE92AF7}" srcOrd="0" destOrd="0" presId="urn:microsoft.com/office/officeart/2005/8/layout/hierarchy1"/>
    <dgm:cxn modelId="{E892493F-DDDE-4DA7-B94F-6A49882FC09E}" type="presParOf" srcId="{A46B4EEA-41F2-4438-84C0-33660E4A7F6E}" destId="{79DD2571-F16C-487C-90C5-803DB2BCFC6E}" srcOrd="1" destOrd="0" presId="urn:microsoft.com/office/officeart/2005/8/layout/hierarchy1"/>
    <dgm:cxn modelId="{E269F81D-6305-4957-A043-44DE14E92798}" type="presParOf" srcId="{D06C2584-5536-4F57-BB8D-B0F12ED71D60}" destId="{04D2574A-0781-4EA7-970E-3B1F903F4B95}" srcOrd="1" destOrd="0" presId="urn:microsoft.com/office/officeart/2005/8/layout/hierarchy1"/>
    <dgm:cxn modelId="{51322642-9F3E-4584-A7FC-88472015B373}" type="presParOf" srcId="{04D2574A-0781-4EA7-970E-3B1F903F4B95}" destId="{461CC6CE-74FC-4AED-B287-7E7068A8564B}" srcOrd="0" destOrd="0" presId="urn:microsoft.com/office/officeart/2005/8/layout/hierarchy1"/>
    <dgm:cxn modelId="{FA0DA8BB-6683-472B-8429-DC0E2A8A2ADB}" type="presParOf" srcId="{04D2574A-0781-4EA7-970E-3B1F903F4B95}" destId="{8993F90A-7851-43AC-A622-DF5BDDF3A2EF}" srcOrd="1" destOrd="0" presId="urn:microsoft.com/office/officeart/2005/8/layout/hierarchy1"/>
    <dgm:cxn modelId="{A62AD046-190F-403E-B456-157FD54863E7}" type="presParOf" srcId="{8993F90A-7851-43AC-A622-DF5BDDF3A2EF}" destId="{CF301E32-8745-4268-BDC7-3ADF9273D92B}" srcOrd="0" destOrd="0" presId="urn:microsoft.com/office/officeart/2005/8/layout/hierarchy1"/>
    <dgm:cxn modelId="{C260F03E-A806-4072-8E69-9703DB0939DA}" type="presParOf" srcId="{CF301E32-8745-4268-BDC7-3ADF9273D92B}" destId="{E7C7CC34-C4D5-4B10-AE6A-218C0060048B}" srcOrd="0" destOrd="0" presId="urn:microsoft.com/office/officeart/2005/8/layout/hierarchy1"/>
    <dgm:cxn modelId="{13D394F9-450A-4275-A5E9-534D3191E763}" type="presParOf" srcId="{CF301E32-8745-4268-BDC7-3ADF9273D92B}" destId="{380200DD-B213-41CA-8B20-186ED48291EE}" srcOrd="1" destOrd="0" presId="urn:microsoft.com/office/officeart/2005/8/layout/hierarchy1"/>
    <dgm:cxn modelId="{E082C56C-1EE8-4639-AB1E-66AC1D810417}" type="presParOf" srcId="{8993F90A-7851-43AC-A622-DF5BDDF3A2EF}" destId="{153F8AA2-249A-4AE2-8716-F591D03E2A07}" srcOrd="1" destOrd="0" presId="urn:microsoft.com/office/officeart/2005/8/layout/hierarchy1"/>
    <dgm:cxn modelId="{68537AF9-EE09-45E2-A49B-22D416EE2673}" type="presParOf" srcId="{04D2574A-0781-4EA7-970E-3B1F903F4B95}" destId="{B13B8C5F-0021-4274-928E-B8D12D810852}" srcOrd="2" destOrd="0" presId="urn:microsoft.com/office/officeart/2005/8/layout/hierarchy1"/>
    <dgm:cxn modelId="{6442D704-8D38-4FB2-A643-F8B20A4FA275}" type="presParOf" srcId="{04D2574A-0781-4EA7-970E-3B1F903F4B95}" destId="{116DFBCC-7B88-4E0C-A746-FD53A9B3FB11}" srcOrd="3" destOrd="0" presId="urn:microsoft.com/office/officeart/2005/8/layout/hierarchy1"/>
    <dgm:cxn modelId="{D83F3862-E10E-4203-984D-E56F85B0BEC7}" type="presParOf" srcId="{116DFBCC-7B88-4E0C-A746-FD53A9B3FB11}" destId="{008E9CA1-3D46-4162-9903-7D3C9B7B2A02}" srcOrd="0" destOrd="0" presId="urn:microsoft.com/office/officeart/2005/8/layout/hierarchy1"/>
    <dgm:cxn modelId="{CFE42AD7-7279-46A1-89D1-08573B5A178E}" type="presParOf" srcId="{008E9CA1-3D46-4162-9903-7D3C9B7B2A02}" destId="{352B9462-CDB4-4566-92E5-470F159770FE}" srcOrd="0" destOrd="0" presId="urn:microsoft.com/office/officeart/2005/8/layout/hierarchy1"/>
    <dgm:cxn modelId="{B5E1245D-5831-46B0-9EA4-BF698BBFF43B}" type="presParOf" srcId="{008E9CA1-3D46-4162-9903-7D3C9B7B2A02}" destId="{444971A7-1F65-47A1-B023-4D6128CC3147}" srcOrd="1" destOrd="0" presId="urn:microsoft.com/office/officeart/2005/8/layout/hierarchy1"/>
    <dgm:cxn modelId="{19C4660F-ACAD-4B47-B67D-74DAC52B9BA0}" type="presParOf" srcId="{116DFBCC-7B88-4E0C-A746-FD53A9B3FB11}" destId="{18D64265-67FB-4D28-A073-1D9E824F315A}" srcOrd="1" destOrd="0" presId="urn:microsoft.com/office/officeart/2005/8/layout/hierarchy1"/>
    <dgm:cxn modelId="{F90478BA-7C41-44D5-87AA-CE20E4E7FEB5}" type="presParOf" srcId="{8A28C091-4373-4BD9-9189-A505F62D60AF}" destId="{DE2BEA05-9332-4CF5-9129-DF32612CBDC4}" srcOrd="2" destOrd="0" presId="urn:microsoft.com/office/officeart/2005/8/layout/hierarchy1"/>
    <dgm:cxn modelId="{C9878A20-F107-4A04-A491-BA7C073F49D9}" type="presParOf" srcId="{8A28C091-4373-4BD9-9189-A505F62D60AF}" destId="{10E75DF0-7C49-4E5C-86B1-AC581C201FDC}" srcOrd="3" destOrd="0" presId="urn:microsoft.com/office/officeart/2005/8/layout/hierarchy1"/>
    <dgm:cxn modelId="{212E6D62-AD8D-4FD6-B71F-66507466D2C5}" type="presParOf" srcId="{10E75DF0-7C49-4E5C-86B1-AC581C201FDC}" destId="{FFDC82E1-EC51-461C-BE84-EBED7B61C06B}" srcOrd="0" destOrd="0" presId="urn:microsoft.com/office/officeart/2005/8/layout/hierarchy1"/>
    <dgm:cxn modelId="{4B207F06-6921-4A35-8A1E-4AC6BB2B8BB9}" type="presParOf" srcId="{FFDC82E1-EC51-461C-BE84-EBED7B61C06B}" destId="{40331284-7C98-48EF-B888-FCF71DA07EFA}" srcOrd="0" destOrd="0" presId="urn:microsoft.com/office/officeart/2005/8/layout/hierarchy1"/>
    <dgm:cxn modelId="{5A32C637-E36D-4680-A35B-7F3E8E877602}" type="presParOf" srcId="{FFDC82E1-EC51-461C-BE84-EBED7B61C06B}" destId="{1B58EE56-0764-44C2-B804-399474D186FF}" srcOrd="1" destOrd="0" presId="urn:microsoft.com/office/officeart/2005/8/layout/hierarchy1"/>
    <dgm:cxn modelId="{462CEE30-52C2-448F-98B0-3F4C15B49F6C}" type="presParOf" srcId="{10E75DF0-7C49-4E5C-86B1-AC581C201FDC}" destId="{01219456-6993-4ABF-96D0-5B3B6033F3A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CEA8430-8685-4BB2-BB11-6A20EE2DB3F7}" type="doc">
      <dgm:prSet loTypeId="urn:microsoft.com/office/officeart/2005/8/layout/target1" loCatId="relationship" qsTypeId="urn:microsoft.com/office/officeart/2005/8/quickstyle/simple3" qsCatId="simple" csTypeId="urn:microsoft.com/office/officeart/2005/8/colors/accent1_2#11" csCatId="accent1" phldr="1"/>
      <dgm:spPr/>
    </dgm:pt>
    <dgm:pt modelId="{62006C14-0781-4912-929C-2286680DC7E8}">
      <dgm:prSet phldrT="[Текст]" custT="1"/>
      <dgm:spPr/>
      <dgm:t>
        <a:bodyPr/>
        <a:lstStyle/>
        <a:p>
          <a:r>
            <a:rPr lang="ru-RU" sz="2000" dirty="0" smtClean="0"/>
            <a:t>доступность</a:t>
          </a:r>
          <a:endParaRPr lang="ru-RU" sz="2000" dirty="0"/>
        </a:p>
      </dgm:t>
    </dgm:pt>
    <dgm:pt modelId="{FCFBB613-D9FC-4C60-AB95-3879364EC363}" type="parTrans" cxnId="{580A360F-AC73-4354-AD5F-AE195E309532}">
      <dgm:prSet/>
      <dgm:spPr/>
      <dgm:t>
        <a:bodyPr/>
        <a:lstStyle/>
        <a:p>
          <a:endParaRPr lang="ru-RU" sz="2000"/>
        </a:p>
      </dgm:t>
    </dgm:pt>
    <dgm:pt modelId="{441FA588-AFBE-4B19-A180-CB4B9B469DA3}" type="sibTrans" cxnId="{580A360F-AC73-4354-AD5F-AE195E309532}">
      <dgm:prSet/>
      <dgm:spPr/>
      <dgm:t>
        <a:bodyPr/>
        <a:lstStyle/>
        <a:p>
          <a:endParaRPr lang="ru-RU" sz="2000"/>
        </a:p>
      </dgm:t>
    </dgm:pt>
    <dgm:pt modelId="{2358E137-9EB7-4162-927B-E0B031769E76}">
      <dgm:prSet phldrT="[Текст]" custT="1"/>
      <dgm:spPr/>
      <dgm:t>
        <a:bodyPr/>
        <a:lstStyle/>
        <a:p>
          <a:r>
            <a:rPr lang="ru-RU" sz="2000" dirty="0" smtClean="0"/>
            <a:t>качество</a:t>
          </a:r>
          <a:endParaRPr lang="ru-RU" sz="2000" dirty="0"/>
        </a:p>
      </dgm:t>
    </dgm:pt>
    <dgm:pt modelId="{0C374801-9413-4713-8ADE-45429F3ECDF8}" type="parTrans" cxnId="{11AC3034-4092-491F-974C-445DCE6D6F5B}">
      <dgm:prSet/>
      <dgm:spPr/>
      <dgm:t>
        <a:bodyPr/>
        <a:lstStyle/>
        <a:p>
          <a:endParaRPr lang="ru-RU" sz="2000"/>
        </a:p>
      </dgm:t>
    </dgm:pt>
    <dgm:pt modelId="{7C969DFD-93C4-4B67-BB3B-8C709278BD85}" type="sibTrans" cxnId="{11AC3034-4092-491F-974C-445DCE6D6F5B}">
      <dgm:prSet/>
      <dgm:spPr/>
      <dgm:t>
        <a:bodyPr/>
        <a:lstStyle/>
        <a:p>
          <a:endParaRPr lang="ru-RU" sz="2000"/>
        </a:p>
      </dgm:t>
    </dgm:pt>
    <dgm:pt modelId="{BDBC4FB0-3F92-48C2-A9B7-A418393E729A}">
      <dgm:prSet phldrT="[Текст]" custT="1"/>
      <dgm:spPr/>
      <dgm:t>
        <a:bodyPr/>
        <a:lstStyle/>
        <a:p>
          <a:r>
            <a:rPr lang="ru-RU" sz="2000" dirty="0" smtClean="0"/>
            <a:t>культура</a:t>
          </a:r>
          <a:endParaRPr lang="ru-RU" sz="2000" dirty="0"/>
        </a:p>
      </dgm:t>
    </dgm:pt>
    <dgm:pt modelId="{320C144D-9337-4DD9-B106-EDDFAD146322}" type="parTrans" cxnId="{7442A975-C68C-4C17-A534-001D57D53816}">
      <dgm:prSet/>
      <dgm:spPr/>
      <dgm:t>
        <a:bodyPr/>
        <a:lstStyle/>
        <a:p>
          <a:endParaRPr lang="ru-RU" sz="2000"/>
        </a:p>
      </dgm:t>
    </dgm:pt>
    <dgm:pt modelId="{C0EC2253-E8E3-4463-96E5-9E7879ECB4A1}" type="sibTrans" cxnId="{7442A975-C68C-4C17-A534-001D57D53816}">
      <dgm:prSet/>
      <dgm:spPr/>
      <dgm:t>
        <a:bodyPr/>
        <a:lstStyle/>
        <a:p>
          <a:endParaRPr lang="ru-RU" sz="2000"/>
        </a:p>
      </dgm:t>
    </dgm:pt>
    <dgm:pt modelId="{823F0712-182D-4BCC-9476-08AF92B876F9}" type="pres">
      <dgm:prSet presAssocID="{CCEA8430-8685-4BB2-BB11-6A20EE2DB3F7}" presName="composite" presStyleCnt="0">
        <dgm:presLayoutVars>
          <dgm:chMax val="5"/>
          <dgm:dir/>
          <dgm:resizeHandles val="exact"/>
        </dgm:presLayoutVars>
      </dgm:prSet>
      <dgm:spPr/>
    </dgm:pt>
    <dgm:pt modelId="{D211C27F-949A-4905-B154-73C16A7D2A00}" type="pres">
      <dgm:prSet presAssocID="{62006C14-0781-4912-929C-2286680DC7E8}" presName="circle1" presStyleLbl="lnNode1" presStyleIdx="0" presStyleCnt="3" custLinFactNeighborX="12516" custLinFactNeighborY="6258"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1FC156DC-61A2-4A03-B52A-79AB62E81DFE}" type="pres">
      <dgm:prSet presAssocID="{62006C14-0781-4912-929C-2286680DC7E8}" presName="text1" presStyleLbl="revTx" presStyleIdx="0" presStyleCnt="3" custScaleX="173540" custLinFactNeighborX="310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56528E-4620-43C8-B94E-2E57B393E7AC}" type="pres">
      <dgm:prSet presAssocID="{62006C14-0781-4912-929C-2286680DC7E8}" presName="line1" presStyleLbl="callout" presStyleIdx="0" presStyleCnt="6"/>
      <dgm:spPr>
        <a:ln>
          <a:solidFill>
            <a:schemeClr val="tx1"/>
          </a:solidFill>
        </a:ln>
      </dgm:spPr>
    </dgm:pt>
    <dgm:pt modelId="{7FC94B72-B767-4B9E-8EB2-C6CE7EAD18CC}" type="pres">
      <dgm:prSet presAssocID="{62006C14-0781-4912-929C-2286680DC7E8}" presName="d1" presStyleLbl="callout" presStyleIdx="1" presStyleCnt="6"/>
      <dgm:spPr>
        <a:ln>
          <a:solidFill>
            <a:schemeClr val="tx1"/>
          </a:solidFill>
        </a:ln>
      </dgm:spPr>
    </dgm:pt>
    <dgm:pt modelId="{B37C6BA9-5188-4829-B16D-62223E21C8A8}" type="pres">
      <dgm:prSet presAssocID="{2358E137-9EB7-4162-927B-E0B031769E76}" presName="circle2" presStyleLbl="lnNode1" presStyleIdx="1" presStyleCnt="3" custLinFactNeighborX="3860" custLinFactNeighborY="1072"/>
      <dgm:spPr>
        <a:solidFill>
          <a:schemeClr val="accent6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B8D4C424-3501-41AD-9E20-F1E0B9C09981}" type="pres">
      <dgm:prSet presAssocID="{2358E137-9EB7-4162-927B-E0B031769E76}" presName="text2" presStyleLbl="revTx" presStyleIdx="1" presStyleCnt="3" custScaleX="136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CCFAB5-71B6-4635-83AF-2FD8106F942D}" type="pres">
      <dgm:prSet presAssocID="{2358E137-9EB7-4162-927B-E0B031769E76}" presName="line2" presStyleLbl="callout" presStyleIdx="2" presStyleCnt="6"/>
      <dgm:spPr>
        <a:ln>
          <a:solidFill>
            <a:schemeClr val="tx1"/>
          </a:solidFill>
        </a:ln>
      </dgm:spPr>
    </dgm:pt>
    <dgm:pt modelId="{B7EE3906-C548-47D4-AB68-66D01C49CAF1}" type="pres">
      <dgm:prSet presAssocID="{2358E137-9EB7-4162-927B-E0B031769E76}" presName="d2" presStyleLbl="callout" presStyleIdx="3" presStyleCnt="6"/>
      <dgm:spPr>
        <a:ln>
          <a:solidFill>
            <a:schemeClr val="tx1"/>
          </a:solidFill>
        </a:ln>
      </dgm:spPr>
    </dgm:pt>
    <dgm:pt modelId="{8B185FC4-D75A-4F21-A617-A6156B69B389}" type="pres">
      <dgm:prSet presAssocID="{BDBC4FB0-3F92-48C2-A9B7-A418393E729A}" presName="circle3" presStyleLbl="lnNode1" presStyleIdx="2" presStyleCnt="3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4202CDB2-4C91-4021-8659-98CA6FA6D26D}" type="pres">
      <dgm:prSet presAssocID="{BDBC4FB0-3F92-48C2-A9B7-A418393E729A}" presName="text3" presStyleLbl="revTx" presStyleIdx="2" presStyleCnt="3" custScaleX="1391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6914F-AAD0-4DC6-8D23-DFBD7DB86A12}" type="pres">
      <dgm:prSet presAssocID="{BDBC4FB0-3F92-48C2-A9B7-A418393E729A}" presName="line3" presStyleLbl="callout" presStyleIdx="4" presStyleCnt="6"/>
      <dgm:spPr>
        <a:ln>
          <a:solidFill>
            <a:schemeClr val="tx1"/>
          </a:solidFill>
        </a:ln>
      </dgm:spPr>
    </dgm:pt>
    <dgm:pt modelId="{E314F9C4-960F-4046-8518-CEAFDAE74CF7}" type="pres">
      <dgm:prSet presAssocID="{BDBC4FB0-3F92-48C2-A9B7-A418393E729A}" presName="d3" presStyleLbl="callout" presStyleIdx="5" presStyleCnt="6"/>
      <dgm:spPr>
        <a:ln>
          <a:solidFill>
            <a:schemeClr val="tx1"/>
          </a:solidFill>
        </a:ln>
      </dgm:spPr>
    </dgm:pt>
  </dgm:ptLst>
  <dgm:cxnLst>
    <dgm:cxn modelId="{16499E49-CF43-4CA0-B7AF-9FC3AB57D263}" type="presOf" srcId="{BDBC4FB0-3F92-48C2-A9B7-A418393E729A}" destId="{4202CDB2-4C91-4021-8659-98CA6FA6D26D}" srcOrd="0" destOrd="0" presId="urn:microsoft.com/office/officeart/2005/8/layout/target1"/>
    <dgm:cxn modelId="{3BB5800C-EFF2-4DB5-BAA5-467CF4F253C5}" type="presOf" srcId="{62006C14-0781-4912-929C-2286680DC7E8}" destId="{1FC156DC-61A2-4A03-B52A-79AB62E81DFE}" srcOrd="0" destOrd="0" presId="urn:microsoft.com/office/officeart/2005/8/layout/target1"/>
    <dgm:cxn modelId="{7D2B6B3F-47F6-4320-A7E4-78FA71F92AC6}" type="presOf" srcId="{CCEA8430-8685-4BB2-BB11-6A20EE2DB3F7}" destId="{823F0712-182D-4BCC-9476-08AF92B876F9}" srcOrd="0" destOrd="0" presId="urn:microsoft.com/office/officeart/2005/8/layout/target1"/>
    <dgm:cxn modelId="{580A360F-AC73-4354-AD5F-AE195E309532}" srcId="{CCEA8430-8685-4BB2-BB11-6A20EE2DB3F7}" destId="{62006C14-0781-4912-929C-2286680DC7E8}" srcOrd="0" destOrd="0" parTransId="{FCFBB613-D9FC-4C60-AB95-3879364EC363}" sibTransId="{441FA588-AFBE-4B19-A180-CB4B9B469DA3}"/>
    <dgm:cxn modelId="{7442A975-C68C-4C17-A534-001D57D53816}" srcId="{CCEA8430-8685-4BB2-BB11-6A20EE2DB3F7}" destId="{BDBC4FB0-3F92-48C2-A9B7-A418393E729A}" srcOrd="2" destOrd="0" parTransId="{320C144D-9337-4DD9-B106-EDDFAD146322}" sibTransId="{C0EC2253-E8E3-4463-96E5-9E7879ECB4A1}"/>
    <dgm:cxn modelId="{11AC3034-4092-491F-974C-445DCE6D6F5B}" srcId="{CCEA8430-8685-4BB2-BB11-6A20EE2DB3F7}" destId="{2358E137-9EB7-4162-927B-E0B031769E76}" srcOrd="1" destOrd="0" parTransId="{0C374801-9413-4713-8ADE-45429F3ECDF8}" sibTransId="{7C969DFD-93C4-4B67-BB3B-8C709278BD85}"/>
    <dgm:cxn modelId="{19A2563E-A3CB-4EA0-B2D6-5D48904F3D37}" type="presOf" srcId="{2358E137-9EB7-4162-927B-E0B031769E76}" destId="{B8D4C424-3501-41AD-9E20-F1E0B9C09981}" srcOrd="0" destOrd="0" presId="urn:microsoft.com/office/officeart/2005/8/layout/target1"/>
    <dgm:cxn modelId="{8D1F177D-039A-44AC-97C7-7066089E4B71}" type="presParOf" srcId="{823F0712-182D-4BCC-9476-08AF92B876F9}" destId="{D211C27F-949A-4905-B154-73C16A7D2A00}" srcOrd="0" destOrd="0" presId="urn:microsoft.com/office/officeart/2005/8/layout/target1"/>
    <dgm:cxn modelId="{D2BC5F62-B41D-4A67-9A31-5C43E1CFC4E3}" type="presParOf" srcId="{823F0712-182D-4BCC-9476-08AF92B876F9}" destId="{1FC156DC-61A2-4A03-B52A-79AB62E81DFE}" srcOrd="1" destOrd="0" presId="urn:microsoft.com/office/officeart/2005/8/layout/target1"/>
    <dgm:cxn modelId="{4F24B8D5-EA11-4385-BE21-4FD2ACDE9A95}" type="presParOf" srcId="{823F0712-182D-4BCC-9476-08AF92B876F9}" destId="{4E56528E-4620-43C8-B94E-2E57B393E7AC}" srcOrd="2" destOrd="0" presId="urn:microsoft.com/office/officeart/2005/8/layout/target1"/>
    <dgm:cxn modelId="{EAD1AFD5-395F-4CA1-AF2E-083D3A72F2DC}" type="presParOf" srcId="{823F0712-182D-4BCC-9476-08AF92B876F9}" destId="{7FC94B72-B767-4B9E-8EB2-C6CE7EAD18CC}" srcOrd="3" destOrd="0" presId="urn:microsoft.com/office/officeart/2005/8/layout/target1"/>
    <dgm:cxn modelId="{79DA3C52-E709-4B33-842F-92FAAE5CD9CA}" type="presParOf" srcId="{823F0712-182D-4BCC-9476-08AF92B876F9}" destId="{B37C6BA9-5188-4829-B16D-62223E21C8A8}" srcOrd="4" destOrd="0" presId="urn:microsoft.com/office/officeart/2005/8/layout/target1"/>
    <dgm:cxn modelId="{A1779C16-27DA-4DFE-A2EE-512FE40C74DA}" type="presParOf" srcId="{823F0712-182D-4BCC-9476-08AF92B876F9}" destId="{B8D4C424-3501-41AD-9E20-F1E0B9C09981}" srcOrd="5" destOrd="0" presId="urn:microsoft.com/office/officeart/2005/8/layout/target1"/>
    <dgm:cxn modelId="{9D1D7C86-22DF-44A1-8DD3-BBCE267A0CB3}" type="presParOf" srcId="{823F0712-182D-4BCC-9476-08AF92B876F9}" destId="{B9CCFAB5-71B6-4635-83AF-2FD8106F942D}" srcOrd="6" destOrd="0" presId="urn:microsoft.com/office/officeart/2005/8/layout/target1"/>
    <dgm:cxn modelId="{D605C80B-30C8-4001-80C0-1951E5F056A6}" type="presParOf" srcId="{823F0712-182D-4BCC-9476-08AF92B876F9}" destId="{B7EE3906-C548-47D4-AB68-66D01C49CAF1}" srcOrd="7" destOrd="0" presId="urn:microsoft.com/office/officeart/2005/8/layout/target1"/>
    <dgm:cxn modelId="{28AE968F-7D50-4ABE-A8DC-566F2F40C3A0}" type="presParOf" srcId="{823F0712-182D-4BCC-9476-08AF92B876F9}" destId="{8B185FC4-D75A-4F21-A617-A6156B69B389}" srcOrd="8" destOrd="0" presId="urn:microsoft.com/office/officeart/2005/8/layout/target1"/>
    <dgm:cxn modelId="{FBB9B61F-D65F-4036-B768-05E3282B8FA5}" type="presParOf" srcId="{823F0712-182D-4BCC-9476-08AF92B876F9}" destId="{4202CDB2-4C91-4021-8659-98CA6FA6D26D}" srcOrd="9" destOrd="0" presId="urn:microsoft.com/office/officeart/2005/8/layout/target1"/>
    <dgm:cxn modelId="{4F6A59C5-BD03-4446-9773-6B9ED0C294A1}" type="presParOf" srcId="{823F0712-182D-4BCC-9476-08AF92B876F9}" destId="{2B36914F-AAD0-4DC6-8D23-DFBD7DB86A12}" srcOrd="10" destOrd="0" presId="urn:microsoft.com/office/officeart/2005/8/layout/target1"/>
    <dgm:cxn modelId="{B1A65F76-BCB6-4368-9915-D66496FDF29B}" type="presParOf" srcId="{823F0712-182D-4BCC-9476-08AF92B876F9}" destId="{E314F9C4-960F-4046-8518-CEAFDAE74CF7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818339A-E6F2-442D-B37F-115E2A90A4B5}" type="doc">
      <dgm:prSet loTypeId="urn:microsoft.com/office/officeart/2008/layout/NameandTitleOrganizationalChart" loCatId="hierarchy" qsTypeId="urn:microsoft.com/office/officeart/2005/8/quickstyle/simple3" qsCatId="simple" csTypeId="urn:microsoft.com/office/officeart/2005/8/colors/accent1_2#14" csCatId="accent1" phldr="1"/>
      <dgm:spPr/>
      <dgm:t>
        <a:bodyPr/>
        <a:lstStyle/>
        <a:p>
          <a:endParaRPr lang="ru-RU"/>
        </a:p>
      </dgm:t>
    </dgm:pt>
    <dgm:pt modelId="{B43610A6-2022-4413-88B3-D5169FCF2938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Культура психолого-педагогического сопровождения в инклюзивной практике</a:t>
          </a:r>
          <a:endParaRPr lang="ru-RU" b="1" dirty="0">
            <a:solidFill>
              <a:srgbClr val="FF0000"/>
            </a:solidFill>
          </a:endParaRPr>
        </a:p>
      </dgm:t>
    </dgm:pt>
    <dgm:pt modelId="{89394953-226B-42BA-99DA-226CB16CBEAC}" type="parTrans" cxnId="{F92A562E-EBD3-426A-B2B0-7751C26191E2}">
      <dgm:prSet/>
      <dgm:spPr/>
      <dgm:t>
        <a:bodyPr/>
        <a:lstStyle/>
        <a:p>
          <a:endParaRPr lang="ru-RU"/>
        </a:p>
      </dgm:t>
    </dgm:pt>
    <dgm:pt modelId="{C67893A3-6C05-4A8D-8F25-C59398281A1D}" type="sibTrans" cxnId="{F92A562E-EBD3-426A-B2B0-7751C26191E2}">
      <dgm:prSet/>
      <dgm:spPr/>
      <dgm:t>
        <a:bodyPr/>
        <a:lstStyle/>
        <a:p>
          <a:r>
            <a:rPr lang="ru-RU" dirty="0" smtClean="0"/>
            <a:t>«Смысловая рамка» сопровождения</a:t>
          </a:r>
          <a:endParaRPr lang="ru-RU" dirty="0"/>
        </a:p>
      </dgm:t>
    </dgm:pt>
    <dgm:pt modelId="{366A1643-218A-4328-A54A-9A449A4F362F}">
      <dgm:prSet phldrT="[Текст]"/>
      <dgm:spPr/>
      <dgm:t>
        <a:bodyPr/>
        <a:lstStyle/>
        <a:p>
          <a:r>
            <a:rPr lang="ru-RU" dirty="0" smtClean="0"/>
            <a:t>идентичность</a:t>
          </a:r>
          <a:endParaRPr lang="ru-RU" dirty="0"/>
        </a:p>
      </dgm:t>
    </dgm:pt>
    <dgm:pt modelId="{5E484C65-C6D7-4CC4-8908-A58617E4D5B4}" type="parTrans" cxnId="{79864356-E867-4D48-A207-62392284D4A3}">
      <dgm:prSet/>
      <dgm:spPr/>
      <dgm:t>
        <a:bodyPr/>
        <a:lstStyle/>
        <a:p>
          <a:endParaRPr lang="ru-RU"/>
        </a:p>
      </dgm:t>
    </dgm:pt>
    <dgm:pt modelId="{931AFAE3-37DB-49D1-8195-E37C931943C8}" type="sibTrans" cxnId="{79864356-E867-4D48-A207-62392284D4A3}">
      <dgm:prSet/>
      <dgm:spPr/>
      <dgm:t>
        <a:bodyPr/>
        <a:lstStyle/>
        <a:p>
          <a:r>
            <a:rPr lang="ru-RU" dirty="0" smtClean="0"/>
            <a:t>Кто я </a:t>
          </a:r>
        </a:p>
        <a:p>
          <a:r>
            <a:rPr lang="ru-RU" dirty="0" smtClean="0"/>
            <a:t>и кто для меня другие / иные?</a:t>
          </a:r>
          <a:endParaRPr lang="ru-RU" dirty="0"/>
        </a:p>
      </dgm:t>
    </dgm:pt>
    <dgm:pt modelId="{F04255FD-E017-4649-B6B3-36E86F8735A9}">
      <dgm:prSet phldrT="[Текст]"/>
      <dgm:spPr/>
      <dgm:t>
        <a:bodyPr/>
        <a:lstStyle/>
        <a:p>
          <a:r>
            <a:rPr lang="ru-RU" dirty="0" smtClean="0"/>
            <a:t>деятельность</a:t>
          </a:r>
          <a:endParaRPr lang="ru-RU" dirty="0"/>
        </a:p>
      </dgm:t>
    </dgm:pt>
    <dgm:pt modelId="{52DCE9F4-9269-4760-87F1-9B2D0D647550}" type="parTrans" cxnId="{B4699BE1-FAC0-46C4-ACAA-3AA7D7EA31BE}">
      <dgm:prSet/>
      <dgm:spPr/>
      <dgm:t>
        <a:bodyPr/>
        <a:lstStyle/>
        <a:p>
          <a:endParaRPr lang="ru-RU"/>
        </a:p>
      </dgm:t>
    </dgm:pt>
    <dgm:pt modelId="{1FE6C226-88CD-47FD-A463-5B6011560041}" type="sibTrans" cxnId="{B4699BE1-FAC0-46C4-ACAA-3AA7D7EA31BE}">
      <dgm:prSet/>
      <dgm:spPr/>
      <dgm:t>
        <a:bodyPr/>
        <a:lstStyle/>
        <a:p>
          <a:r>
            <a:rPr lang="ru-RU" dirty="0" smtClean="0"/>
            <a:t>Что делаю я для преодоления барьеров общения?</a:t>
          </a:r>
          <a:endParaRPr lang="ru-RU" dirty="0"/>
        </a:p>
      </dgm:t>
    </dgm:pt>
    <dgm:pt modelId="{985E82BF-4013-4AC8-9577-DBDDFC19A102}">
      <dgm:prSet phldrT="[Текст]"/>
      <dgm:spPr/>
      <dgm:t>
        <a:bodyPr/>
        <a:lstStyle/>
        <a:p>
          <a:r>
            <a:rPr lang="ru-RU" dirty="0" smtClean="0"/>
            <a:t>ценности </a:t>
          </a:r>
          <a:endParaRPr lang="ru-RU" dirty="0"/>
        </a:p>
      </dgm:t>
    </dgm:pt>
    <dgm:pt modelId="{67DDBD04-0395-4D91-BAB8-686F60F3DD02}" type="parTrans" cxnId="{6E9E8142-A80E-4067-9BD7-81858B523578}">
      <dgm:prSet/>
      <dgm:spPr/>
      <dgm:t>
        <a:bodyPr/>
        <a:lstStyle/>
        <a:p>
          <a:endParaRPr lang="ru-RU"/>
        </a:p>
      </dgm:t>
    </dgm:pt>
    <dgm:pt modelId="{8B8E9AE7-A7C0-4F71-B525-19DBF14B5525}" type="sibTrans" cxnId="{6E9E8142-A80E-4067-9BD7-81858B523578}">
      <dgm:prSet/>
      <dgm:spPr/>
      <dgm:t>
        <a:bodyPr/>
        <a:lstStyle/>
        <a:p>
          <a:r>
            <a:rPr lang="ru-RU" dirty="0" smtClean="0"/>
            <a:t>Ради чего  я готов что-то делать?</a:t>
          </a:r>
          <a:endParaRPr lang="ru-RU" dirty="0"/>
        </a:p>
      </dgm:t>
    </dgm:pt>
    <dgm:pt modelId="{D9E8BC73-B55D-4DF5-89D4-25CABA9DE626}" type="pres">
      <dgm:prSet presAssocID="{1818339A-E6F2-442D-B37F-115E2A90A4B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F2A059-B66E-445D-B5AF-3D8FC6C58112}" type="pres">
      <dgm:prSet presAssocID="{B43610A6-2022-4413-88B3-D5169FCF2938}" presName="hierRoot1" presStyleCnt="0">
        <dgm:presLayoutVars>
          <dgm:hierBranch val="init"/>
        </dgm:presLayoutVars>
      </dgm:prSet>
      <dgm:spPr/>
    </dgm:pt>
    <dgm:pt modelId="{B398271D-BAB2-4861-BFC0-CAF633EA5C3A}" type="pres">
      <dgm:prSet presAssocID="{B43610A6-2022-4413-88B3-D5169FCF2938}" presName="rootComposite1" presStyleCnt="0"/>
      <dgm:spPr/>
    </dgm:pt>
    <dgm:pt modelId="{F5C15B0F-AC97-4904-A978-3C33EB2DF29F}" type="pres">
      <dgm:prSet presAssocID="{B43610A6-2022-4413-88B3-D5169FCF2938}" presName="rootText1" presStyleLbl="node0" presStyleIdx="0" presStyleCnt="1" custScaleX="234165" custLinFactNeighborX="6565" custLinFactNeighborY="-75040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C7F2D670-9BDE-4FF9-B5AD-8D3D51AC64BC}" type="pres">
      <dgm:prSet presAssocID="{B43610A6-2022-4413-88B3-D5169FCF2938}" presName="titleText1" presStyleLbl="fgAcc0" presStyleIdx="0" presStyleCnt="1" custScaleX="328817" custScaleY="128363" custLinFactY="-82774" custLinFactNeighborX="30332" custLinFactNeighborY="-10000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6DCECC1-4236-43DA-B3F3-821A51408BD5}" type="pres">
      <dgm:prSet presAssocID="{B43610A6-2022-4413-88B3-D5169FCF2938}" presName="rootConnector1" presStyleLbl="node1" presStyleIdx="0" presStyleCnt="3"/>
      <dgm:spPr/>
      <dgm:t>
        <a:bodyPr/>
        <a:lstStyle/>
        <a:p>
          <a:endParaRPr lang="ru-RU"/>
        </a:p>
      </dgm:t>
    </dgm:pt>
    <dgm:pt modelId="{62AE2496-9825-414A-B793-CD0F7CE38058}" type="pres">
      <dgm:prSet presAssocID="{B43610A6-2022-4413-88B3-D5169FCF2938}" presName="hierChild2" presStyleCnt="0"/>
      <dgm:spPr/>
    </dgm:pt>
    <dgm:pt modelId="{A8298F87-633B-4C84-AF70-0C4B6B5856C7}" type="pres">
      <dgm:prSet presAssocID="{5E484C65-C6D7-4CC4-8908-A58617E4D5B4}" presName="Name37" presStyleLbl="parChTrans1D2" presStyleIdx="0" presStyleCnt="3"/>
      <dgm:spPr/>
      <dgm:t>
        <a:bodyPr/>
        <a:lstStyle/>
        <a:p>
          <a:endParaRPr lang="ru-RU"/>
        </a:p>
      </dgm:t>
    </dgm:pt>
    <dgm:pt modelId="{9B262BD6-BFF8-4067-A723-5BCB9A72360E}" type="pres">
      <dgm:prSet presAssocID="{366A1643-218A-4328-A54A-9A449A4F362F}" presName="hierRoot2" presStyleCnt="0">
        <dgm:presLayoutVars>
          <dgm:hierBranch val="init"/>
        </dgm:presLayoutVars>
      </dgm:prSet>
      <dgm:spPr/>
    </dgm:pt>
    <dgm:pt modelId="{6680565A-E1FE-4707-88B2-A51134DA9756}" type="pres">
      <dgm:prSet presAssocID="{366A1643-218A-4328-A54A-9A449A4F362F}" presName="rootComposite" presStyleCnt="0"/>
      <dgm:spPr/>
    </dgm:pt>
    <dgm:pt modelId="{5304BBD0-E36E-473E-8FFC-174FFC86249B}" type="pres">
      <dgm:prSet presAssocID="{366A1643-218A-4328-A54A-9A449A4F362F}" presName="rootText" presStyleLbl="node1" presStyleIdx="0" presStyleCnt="3" custScaleX="125964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DBF670C0-795A-4062-86E5-A40DF172750F}" type="pres">
      <dgm:prSet presAssocID="{366A1643-218A-4328-A54A-9A449A4F362F}" presName="titleText2" presStyleLbl="fgAcc1" presStyleIdx="0" presStyleCnt="3" custScaleX="154392" custScaleY="411344" custLinFactY="100000" custLinFactNeighborX="-1089" custLinFactNeighborY="11139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91790ED5-C961-4469-88E1-BA58A7B69A7D}" type="pres">
      <dgm:prSet presAssocID="{366A1643-218A-4328-A54A-9A449A4F362F}" presName="rootConnector" presStyleLbl="node2" presStyleIdx="0" presStyleCnt="0"/>
      <dgm:spPr/>
      <dgm:t>
        <a:bodyPr/>
        <a:lstStyle/>
        <a:p>
          <a:endParaRPr lang="ru-RU"/>
        </a:p>
      </dgm:t>
    </dgm:pt>
    <dgm:pt modelId="{62ADA1A2-64D4-42B2-A698-197CFF083919}" type="pres">
      <dgm:prSet presAssocID="{366A1643-218A-4328-A54A-9A449A4F362F}" presName="hierChild4" presStyleCnt="0"/>
      <dgm:spPr/>
    </dgm:pt>
    <dgm:pt modelId="{5767A981-F897-4640-B8A0-3A1520C9401E}" type="pres">
      <dgm:prSet presAssocID="{366A1643-218A-4328-A54A-9A449A4F362F}" presName="hierChild5" presStyleCnt="0"/>
      <dgm:spPr/>
    </dgm:pt>
    <dgm:pt modelId="{A07CE89E-08A3-4CE0-83F4-DB305E207557}" type="pres">
      <dgm:prSet presAssocID="{52DCE9F4-9269-4760-87F1-9B2D0D647550}" presName="Name37" presStyleLbl="parChTrans1D2" presStyleIdx="1" presStyleCnt="3"/>
      <dgm:spPr/>
      <dgm:t>
        <a:bodyPr/>
        <a:lstStyle/>
        <a:p>
          <a:endParaRPr lang="ru-RU"/>
        </a:p>
      </dgm:t>
    </dgm:pt>
    <dgm:pt modelId="{DE3468FA-5036-4A88-A821-0C58F1C503A2}" type="pres">
      <dgm:prSet presAssocID="{F04255FD-E017-4649-B6B3-36E86F8735A9}" presName="hierRoot2" presStyleCnt="0">
        <dgm:presLayoutVars>
          <dgm:hierBranch val="init"/>
        </dgm:presLayoutVars>
      </dgm:prSet>
      <dgm:spPr/>
    </dgm:pt>
    <dgm:pt modelId="{8220AFE7-282C-4478-A5FD-B16C93479CF2}" type="pres">
      <dgm:prSet presAssocID="{F04255FD-E017-4649-B6B3-36E86F8735A9}" presName="rootComposite" presStyleCnt="0"/>
      <dgm:spPr/>
    </dgm:pt>
    <dgm:pt modelId="{2D659012-C8C2-48E4-9849-71ADBA35B055}" type="pres">
      <dgm:prSet presAssocID="{F04255FD-E017-4649-B6B3-36E86F8735A9}" presName="rootText" presStyleLbl="node1" presStyleIdx="1" presStyleCnt="3" custScaleX="12910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F16679A3-76A5-48C1-A4E0-09085A104929}" type="pres">
      <dgm:prSet presAssocID="{F04255FD-E017-4649-B6B3-36E86F8735A9}" presName="titleText2" presStyleLbl="fgAcc1" presStyleIdx="1" presStyleCnt="3" custScaleX="217646" custScaleY="503761" custLinFactY="100000" custLinFactNeighborX="2214" custLinFactNeighborY="12634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D8D94E27-6B16-41A0-BE3D-7722E2ADD073}" type="pres">
      <dgm:prSet presAssocID="{F04255FD-E017-4649-B6B3-36E86F8735A9}" presName="rootConnector" presStyleLbl="node2" presStyleIdx="0" presStyleCnt="0"/>
      <dgm:spPr/>
      <dgm:t>
        <a:bodyPr/>
        <a:lstStyle/>
        <a:p>
          <a:endParaRPr lang="ru-RU"/>
        </a:p>
      </dgm:t>
    </dgm:pt>
    <dgm:pt modelId="{C2BC64C7-24D8-431A-90C4-15CA6A0006EC}" type="pres">
      <dgm:prSet presAssocID="{F04255FD-E017-4649-B6B3-36E86F8735A9}" presName="hierChild4" presStyleCnt="0"/>
      <dgm:spPr/>
    </dgm:pt>
    <dgm:pt modelId="{BD77E769-AA68-4450-8C9E-859C5ECE0C51}" type="pres">
      <dgm:prSet presAssocID="{F04255FD-E017-4649-B6B3-36E86F8735A9}" presName="hierChild5" presStyleCnt="0"/>
      <dgm:spPr/>
    </dgm:pt>
    <dgm:pt modelId="{E9512916-BC2E-4138-AFDA-25CC7379F14B}" type="pres">
      <dgm:prSet presAssocID="{67DDBD04-0395-4D91-BAB8-686F60F3DD02}" presName="Name37" presStyleLbl="parChTrans1D2" presStyleIdx="2" presStyleCnt="3"/>
      <dgm:spPr/>
      <dgm:t>
        <a:bodyPr/>
        <a:lstStyle/>
        <a:p>
          <a:endParaRPr lang="ru-RU"/>
        </a:p>
      </dgm:t>
    </dgm:pt>
    <dgm:pt modelId="{38CF324C-44C7-405A-9B0A-83485F4E4240}" type="pres">
      <dgm:prSet presAssocID="{985E82BF-4013-4AC8-9577-DBDDFC19A102}" presName="hierRoot2" presStyleCnt="0">
        <dgm:presLayoutVars>
          <dgm:hierBranch val="init"/>
        </dgm:presLayoutVars>
      </dgm:prSet>
      <dgm:spPr/>
    </dgm:pt>
    <dgm:pt modelId="{B27C368C-C1AC-43EE-894D-BE3FE19CD64E}" type="pres">
      <dgm:prSet presAssocID="{985E82BF-4013-4AC8-9577-DBDDFC19A102}" presName="rootComposite" presStyleCnt="0"/>
      <dgm:spPr/>
    </dgm:pt>
    <dgm:pt modelId="{C28F2290-87B7-4D74-8C82-A8479E850565}" type="pres">
      <dgm:prSet presAssocID="{985E82BF-4013-4AC8-9577-DBDDFC19A102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8DC94F31-4393-4EBE-96F8-A0D4A1441941}" type="pres">
      <dgm:prSet presAssocID="{985E82BF-4013-4AC8-9577-DBDDFC19A102}" presName="titleText2" presStyleLbl="fgAcc1" presStyleIdx="2" presStyleCnt="3" custScaleX="124282" custScaleY="360644" custLinFactY="66949" custLinFactNeighborX="-3515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C2837C1-9671-4B46-9727-F7218637D6E0}" type="pres">
      <dgm:prSet presAssocID="{985E82BF-4013-4AC8-9577-DBDDFC19A102}" presName="rootConnector" presStyleLbl="node2" presStyleIdx="0" presStyleCnt="0"/>
      <dgm:spPr/>
      <dgm:t>
        <a:bodyPr/>
        <a:lstStyle/>
        <a:p>
          <a:endParaRPr lang="ru-RU"/>
        </a:p>
      </dgm:t>
    </dgm:pt>
    <dgm:pt modelId="{E73489C3-ADE4-4710-A6D5-05FC7C5AF976}" type="pres">
      <dgm:prSet presAssocID="{985E82BF-4013-4AC8-9577-DBDDFC19A102}" presName="hierChild4" presStyleCnt="0"/>
      <dgm:spPr/>
    </dgm:pt>
    <dgm:pt modelId="{57A2ED5D-897B-4E33-9D53-1EAB88157EB8}" type="pres">
      <dgm:prSet presAssocID="{985E82BF-4013-4AC8-9577-DBDDFC19A102}" presName="hierChild5" presStyleCnt="0"/>
      <dgm:spPr/>
    </dgm:pt>
    <dgm:pt modelId="{AE861A39-DADA-459E-9D41-13A3FB537374}" type="pres">
      <dgm:prSet presAssocID="{B43610A6-2022-4413-88B3-D5169FCF2938}" presName="hierChild3" presStyleCnt="0"/>
      <dgm:spPr/>
    </dgm:pt>
  </dgm:ptLst>
  <dgm:cxnLst>
    <dgm:cxn modelId="{D2079F86-E3C8-4CEE-8AB3-BA17EE069B57}" type="presOf" srcId="{366A1643-218A-4328-A54A-9A449A4F362F}" destId="{91790ED5-C961-4469-88E1-BA58A7B69A7D}" srcOrd="1" destOrd="0" presId="urn:microsoft.com/office/officeart/2008/layout/NameandTitleOrganizationalChart"/>
    <dgm:cxn modelId="{2A7E605B-7396-4FDF-92BB-62E47DD9A040}" type="presOf" srcId="{8B8E9AE7-A7C0-4F71-B525-19DBF14B5525}" destId="{8DC94F31-4393-4EBE-96F8-A0D4A1441941}" srcOrd="0" destOrd="0" presId="urn:microsoft.com/office/officeart/2008/layout/NameandTitleOrganizationalChart"/>
    <dgm:cxn modelId="{7670BB35-2107-484C-943F-43CF9066AE79}" type="presOf" srcId="{F04255FD-E017-4649-B6B3-36E86F8735A9}" destId="{D8D94E27-6B16-41A0-BE3D-7722E2ADD073}" srcOrd="1" destOrd="0" presId="urn:microsoft.com/office/officeart/2008/layout/NameandTitleOrganizationalChart"/>
    <dgm:cxn modelId="{E5B7B8D0-43D6-4ADE-BA0B-1EFF06C38228}" type="presOf" srcId="{B43610A6-2022-4413-88B3-D5169FCF2938}" destId="{F5C15B0F-AC97-4904-A978-3C33EB2DF29F}" srcOrd="0" destOrd="0" presId="urn:microsoft.com/office/officeart/2008/layout/NameandTitleOrganizationalChart"/>
    <dgm:cxn modelId="{0E634155-C286-471F-949B-E42057F0670C}" type="presOf" srcId="{985E82BF-4013-4AC8-9577-DBDDFC19A102}" destId="{FC2837C1-9671-4B46-9727-F7218637D6E0}" srcOrd="1" destOrd="0" presId="urn:microsoft.com/office/officeart/2008/layout/NameandTitleOrganizationalChart"/>
    <dgm:cxn modelId="{0D43D3D5-660A-4457-83CD-342E0A2296F7}" type="presOf" srcId="{F04255FD-E017-4649-B6B3-36E86F8735A9}" destId="{2D659012-C8C2-48E4-9849-71ADBA35B055}" srcOrd="0" destOrd="0" presId="urn:microsoft.com/office/officeart/2008/layout/NameandTitleOrganizationalChart"/>
    <dgm:cxn modelId="{2EFE0ACD-D38A-46EC-8E16-855AFC1FD393}" type="presOf" srcId="{985E82BF-4013-4AC8-9577-DBDDFC19A102}" destId="{C28F2290-87B7-4D74-8C82-A8479E850565}" srcOrd="0" destOrd="0" presId="urn:microsoft.com/office/officeart/2008/layout/NameandTitleOrganizationalChart"/>
    <dgm:cxn modelId="{803186B2-5334-446F-9EDC-B7C12D6DC9FA}" type="presOf" srcId="{67DDBD04-0395-4D91-BAB8-686F60F3DD02}" destId="{E9512916-BC2E-4138-AFDA-25CC7379F14B}" srcOrd="0" destOrd="0" presId="urn:microsoft.com/office/officeart/2008/layout/NameandTitleOrganizationalChart"/>
    <dgm:cxn modelId="{79864356-E867-4D48-A207-62392284D4A3}" srcId="{B43610A6-2022-4413-88B3-D5169FCF2938}" destId="{366A1643-218A-4328-A54A-9A449A4F362F}" srcOrd="0" destOrd="0" parTransId="{5E484C65-C6D7-4CC4-8908-A58617E4D5B4}" sibTransId="{931AFAE3-37DB-49D1-8195-E37C931943C8}"/>
    <dgm:cxn modelId="{A48A7531-AA04-4229-8255-806EF917630B}" type="presOf" srcId="{1FE6C226-88CD-47FD-A463-5B6011560041}" destId="{F16679A3-76A5-48C1-A4E0-09085A104929}" srcOrd="0" destOrd="0" presId="urn:microsoft.com/office/officeart/2008/layout/NameandTitleOrganizationalChart"/>
    <dgm:cxn modelId="{C51FAF55-CFA1-4CF1-80A5-4EE6FDFEA304}" type="presOf" srcId="{5E484C65-C6D7-4CC4-8908-A58617E4D5B4}" destId="{A8298F87-633B-4C84-AF70-0C4B6B5856C7}" srcOrd="0" destOrd="0" presId="urn:microsoft.com/office/officeart/2008/layout/NameandTitleOrganizationalChart"/>
    <dgm:cxn modelId="{DB701DEA-84BC-4E78-AABF-1D86A13AE910}" type="presOf" srcId="{B43610A6-2022-4413-88B3-D5169FCF2938}" destId="{06DCECC1-4236-43DA-B3F3-821A51408BD5}" srcOrd="1" destOrd="0" presId="urn:microsoft.com/office/officeart/2008/layout/NameandTitleOrganizationalChart"/>
    <dgm:cxn modelId="{B4699BE1-FAC0-46C4-ACAA-3AA7D7EA31BE}" srcId="{B43610A6-2022-4413-88B3-D5169FCF2938}" destId="{F04255FD-E017-4649-B6B3-36E86F8735A9}" srcOrd="1" destOrd="0" parTransId="{52DCE9F4-9269-4760-87F1-9B2D0D647550}" sibTransId="{1FE6C226-88CD-47FD-A463-5B6011560041}"/>
    <dgm:cxn modelId="{6E9E8142-A80E-4067-9BD7-81858B523578}" srcId="{B43610A6-2022-4413-88B3-D5169FCF2938}" destId="{985E82BF-4013-4AC8-9577-DBDDFC19A102}" srcOrd="2" destOrd="0" parTransId="{67DDBD04-0395-4D91-BAB8-686F60F3DD02}" sibTransId="{8B8E9AE7-A7C0-4F71-B525-19DBF14B5525}"/>
    <dgm:cxn modelId="{6E9F6807-FD51-45CB-BC37-00B3A1509573}" type="presOf" srcId="{C67893A3-6C05-4A8D-8F25-C59398281A1D}" destId="{C7F2D670-9BDE-4FF9-B5AD-8D3D51AC64BC}" srcOrd="0" destOrd="0" presId="urn:microsoft.com/office/officeart/2008/layout/NameandTitleOrganizationalChart"/>
    <dgm:cxn modelId="{A953AC05-D4A1-4687-9B7B-318D722320FC}" type="presOf" srcId="{366A1643-218A-4328-A54A-9A449A4F362F}" destId="{5304BBD0-E36E-473E-8FFC-174FFC86249B}" srcOrd="0" destOrd="0" presId="urn:microsoft.com/office/officeart/2008/layout/NameandTitleOrganizationalChart"/>
    <dgm:cxn modelId="{9456AE8A-B080-49FF-B98E-4056E7B0DA8A}" type="presOf" srcId="{52DCE9F4-9269-4760-87F1-9B2D0D647550}" destId="{A07CE89E-08A3-4CE0-83F4-DB305E207557}" srcOrd="0" destOrd="0" presId="urn:microsoft.com/office/officeart/2008/layout/NameandTitleOrganizationalChart"/>
    <dgm:cxn modelId="{B0CE9BB3-2FB5-445E-933F-781387DE5A8D}" type="presOf" srcId="{931AFAE3-37DB-49D1-8195-E37C931943C8}" destId="{DBF670C0-795A-4062-86E5-A40DF172750F}" srcOrd="0" destOrd="0" presId="urn:microsoft.com/office/officeart/2008/layout/NameandTitleOrganizationalChart"/>
    <dgm:cxn modelId="{A2E9FC4D-3E8F-4F79-B85A-5FCA574722EB}" type="presOf" srcId="{1818339A-E6F2-442D-B37F-115E2A90A4B5}" destId="{D9E8BC73-B55D-4DF5-89D4-25CABA9DE626}" srcOrd="0" destOrd="0" presId="urn:microsoft.com/office/officeart/2008/layout/NameandTitleOrganizationalChart"/>
    <dgm:cxn modelId="{F92A562E-EBD3-426A-B2B0-7751C26191E2}" srcId="{1818339A-E6F2-442D-B37F-115E2A90A4B5}" destId="{B43610A6-2022-4413-88B3-D5169FCF2938}" srcOrd="0" destOrd="0" parTransId="{89394953-226B-42BA-99DA-226CB16CBEAC}" sibTransId="{C67893A3-6C05-4A8D-8F25-C59398281A1D}"/>
    <dgm:cxn modelId="{89875877-603C-4050-B3AD-34590C9CC4FC}" type="presParOf" srcId="{D9E8BC73-B55D-4DF5-89D4-25CABA9DE626}" destId="{EBF2A059-B66E-445D-B5AF-3D8FC6C58112}" srcOrd="0" destOrd="0" presId="urn:microsoft.com/office/officeart/2008/layout/NameandTitleOrganizationalChart"/>
    <dgm:cxn modelId="{8328A1F3-650A-494C-A2EC-654DEC89B966}" type="presParOf" srcId="{EBF2A059-B66E-445D-B5AF-3D8FC6C58112}" destId="{B398271D-BAB2-4861-BFC0-CAF633EA5C3A}" srcOrd="0" destOrd="0" presId="urn:microsoft.com/office/officeart/2008/layout/NameandTitleOrganizationalChart"/>
    <dgm:cxn modelId="{FB21B30F-AD78-467D-8AED-959CCE73E823}" type="presParOf" srcId="{B398271D-BAB2-4861-BFC0-CAF633EA5C3A}" destId="{F5C15B0F-AC97-4904-A978-3C33EB2DF29F}" srcOrd="0" destOrd="0" presId="urn:microsoft.com/office/officeart/2008/layout/NameandTitleOrganizationalChart"/>
    <dgm:cxn modelId="{7530E03C-45B4-4BD6-B178-89A7633A479B}" type="presParOf" srcId="{B398271D-BAB2-4861-BFC0-CAF633EA5C3A}" destId="{C7F2D670-9BDE-4FF9-B5AD-8D3D51AC64BC}" srcOrd="1" destOrd="0" presId="urn:microsoft.com/office/officeart/2008/layout/NameandTitleOrganizationalChart"/>
    <dgm:cxn modelId="{21667315-9D4A-4C4D-B699-C1ED2B1A8E8D}" type="presParOf" srcId="{B398271D-BAB2-4861-BFC0-CAF633EA5C3A}" destId="{06DCECC1-4236-43DA-B3F3-821A51408BD5}" srcOrd="2" destOrd="0" presId="urn:microsoft.com/office/officeart/2008/layout/NameandTitleOrganizationalChart"/>
    <dgm:cxn modelId="{8C116E8B-EFF4-48EF-9AD9-B9E0E9ABEAFF}" type="presParOf" srcId="{EBF2A059-B66E-445D-B5AF-3D8FC6C58112}" destId="{62AE2496-9825-414A-B793-CD0F7CE38058}" srcOrd="1" destOrd="0" presId="urn:microsoft.com/office/officeart/2008/layout/NameandTitleOrganizationalChart"/>
    <dgm:cxn modelId="{352D2091-729F-4464-AA16-26687307D854}" type="presParOf" srcId="{62AE2496-9825-414A-B793-CD0F7CE38058}" destId="{A8298F87-633B-4C84-AF70-0C4B6B5856C7}" srcOrd="0" destOrd="0" presId="urn:microsoft.com/office/officeart/2008/layout/NameandTitleOrganizationalChart"/>
    <dgm:cxn modelId="{B7710FAF-B221-4443-A39D-9B4992CD9536}" type="presParOf" srcId="{62AE2496-9825-414A-B793-CD0F7CE38058}" destId="{9B262BD6-BFF8-4067-A723-5BCB9A72360E}" srcOrd="1" destOrd="0" presId="urn:microsoft.com/office/officeart/2008/layout/NameandTitleOrganizationalChart"/>
    <dgm:cxn modelId="{9816812E-FFF5-4152-980E-3E0ADBCC7E4D}" type="presParOf" srcId="{9B262BD6-BFF8-4067-A723-5BCB9A72360E}" destId="{6680565A-E1FE-4707-88B2-A51134DA9756}" srcOrd="0" destOrd="0" presId="urn:microsoft.com/office/officeart/2008/layout/NameandTitleOrganizationalChart"/>
    <dgm:cxn modelId="{87D6695E-5AEB-4A7C-B032-458548128FB4}" type="presParOf" srcId="{6680565A-E1FE-4707-88B2-A51134DA9756}" destId="{5304BBD0-E36E-473E-8FFC-174FFC86249B}" srcOrd="0" destOrd="0" presId="urn:microsoft.com/office/officeart/2008/layout/NameandTitleOrganizationalChart"/>
    <dgm:cxn modelId="{D6252B00-0160-4EB2-A4F8-413E16819D2E}" type="presParOf" srcId="{6680565A-E1FE-4707-88B2-A51134DA9756}" destId="{DBF670C0-795A-4062-86E5-A40DF172750F}" srcOrd="1" destOrd="0" presId="urn:microsoft.com/office/officeart/2008/layout/NameandTitleOrganizationalChart"/>
    <dgm:cxn modelId="{7388000E-E0B4-4D18-91F6-7BDFAAA86C84}" type="presParOf" srcId="{6680565A-E1FE-4707-88B2-A51134DA9756}" destId="{91790ED5-C961-4469-88E1-BA58A7B69A7D}" srcOrd="2" destOrd="0" presId="urn:microsoft.com/office/officeart/2008/layout/NameandTitleOrganizationalChart"/>
    <dgm:cxn modelId="{FB6A5F7C-8237-42B8-A413-15917C044F55}" type="presParOf" srcId="{9B262BD6-BFF8-4067-A723-5BCB9A72360E}" destId="{62ADA1A2-64D4-42B2-A698-197CFF083919}" srcOrd="1" destOrd="0" presId="urn:microsoft.com/office/officeart/2008/layout/NameandTitleOrganizationalChart"/>
    <dgm:cxn modelId="{FFF6E6A8-7E10-4D9E-BE99-A6E1E8D3625A}" type="presParOf" srcId="{9B262BD6-BFF8-4067-A723-5BCB9A72360E}" destId="{5767A981-F897-4640-B8A0-3A1520C9401E}" srcOrd="2" destOrd="0" presId="urn:microsoft.com/office/officeart/2008/layout/NameandTitleOrganizationalChart"/>
    <dgm:cxn modelId="{9A330EF6-C374-4CFB-B7BF-D95C8FE02317}" type="presParOf" srcId="{62AE2496-9825-414A-B793-CD0F7CE38058}" destId="{A07CE89E-08A3-4CE0-83F4-DB305E207557}" srcOrd="2" destOrd="0" presId="urn:microsoft.com/office/officeart/2008/layout/NameandTitleOrganizationalChart"/>
    <dgm:cxn modelId="{E0028B21-381D-4FA9-AC62-49DB83710D55}" type="presParOf" srcId="{62AE2496-9825-414A-B793-CD0F7CE38058}" destId="{DE3468FA-5036-4A88-A821-0C58F1C503A2}" srcOrd="3" destOrd="0" presId="urn:microsoft.com/office/officeart/2008/layout/NameandTitleOrganizationalChart"/>
    <dgm:cxn modelId="{959C3EE1-02F0-4E8D-AED5-59AE30483FAB}" type="presParOf" srcId="{DE3468FA-5036-4A88-A821-0C58F1C503A2}" destId="{8220AFE7-282C-4478-A5FD-B16C93479CF2}" srcOrd="0" destOrd="0" presId="urn:microsoft.com/office/officeart/2008/layout/NameandTitleOrganizationalChart"/>
    <dgm:cxn modelId="{96E5989D-E1ED-42F4-A8A9-D9D9BDED8572}" type="presParOf" srcId="{8220AFE7-282C-4478-A5FD-B16C93479CF2}" destId="{2D659012-C8C2-48E4-9849-71ADBA35B055}" srcOrd="0" destOrd="0" presId="urn:microsoft.com/office/officeart/2008/layout/NameandTitleOrganizationalChart"/>
    <dgm:cxn modelId="{BDB2842F-9379-4A5F-963A-57EF2EE5D32C}" type="presParOf" srcId="{8220AFE7-282C-4478-A5FD-B16C93479CF2}" destId="{F16679A3-76A5-48C1-A4E0-09085A104929}" srcOrd="1" destOrd="0" presId="urn:microsoft.com/office/officeart/2008/layout/NameandTitleOrganizationalChart"/>
    <dgm:cxn modelId="{4ED5A329-0B4D-40AB-B96B-31CB25512661}" type="presParOf" srcId="{8220AFE7-282C-4478-A5FD-B16C93479CF2}" destId="{D8D94E27-6B16-41A0-BE3D-7722E2ADD073}" srcOrd="2" destOrd="0" presId="urn:microsoft.com/office/officeart/2008/layout/NameandTitleOrganizationalChart"/>
    <dgm:cxn modelId="{860A2946-8979-4BA1-9F18-D15440987EB5}" type="presParOf" srcId="{DE3468FA-5036-4A88-A821-0C58F1C503A2}" destId="{C2BC64C7-24D8-431A-90C4-15CA6A0006EC}" srcOrd="1" destOrd="0" presId="urn:microsoft.com/office/officeart/2008/layout/NameandTitleOrganizationalChart"/>
    <dgm:cxn modelId="{9B39DFD3-2714-472D-8D7A-C847D031145E}" type="presParOf" srcId="{DE3468FA-5036-4A88-A821-0C58F1C503A2}" destId="{BD77E769-AA68-4450-8C9E-859C5ECE0C51}" srcOrd="2" destOrd="0" presId="urn:microsoft.com/office/officeart/2008/layout/NameandTitleOrganizationalChart"/>
    <dgm:cxn modelId="{F8F5FAB9-7739-454B-963D-B3AF93E85CC9}" type="presParOf" srcId="{62AE2496-9825-414A-B793-CD0F7CE38058}" destId="{E9512916-BC2E-4138-AFDA-25CC7379F14B}" srcOrd="4" destOrd="0" presId="urn:microsoft.com/office/officeart/2008/layout/NameandTitleOrganizationalChart"/>
    <dgm:cxn modelId="{B2ACAC42-5FF4-4ACF-BAD8-67B818BF6B21}" type="presParOf" srcId="{62AE2496-9825-414A-B793-CD0F7CE38058}" destId="{38CF324C-44C7-405A-9B0A-83485F4E4240}" srcOrd="5" destOrd="0" presId="urn:microsoft.com/office/officeart/2008/layout/NameandTitleOrganizationalChart"/>
    <dgm:cxn modelId="{B93328B7-5C19-4EC3-B8DD-39E8A54A2557}" type="presParOf" srcId="{38CF324C-44C7-405A-9B0A-83485F4E4240}" destId="{B27C368C-C1AC-43EE-894D-BE3FE19CD64E}" srcOrd="0" destOrd="0" presId="urn:microsoft.com/office/officeart/2008/layout/NameandTitleOrganizationalChart"/>
    <dgm:cxn modelId="{ACE1DE1D-2BEB-4299-91AE-D94CF153A809}" type="presParOf" srcId="{B27C368C-C1AC-43EE-894D-BE3FE19CD64E}" destId="{C28F2290-87B7-4D74-8C82-A8479E850565}" srcOrd="0" destOrd="0" presId="urn:microsoft.com/office/officeart/2008/layout/NameandTitleOrganizationalChart"/>
    <dgm:cxn modelId="{99875FCC-A394-4F00-AB49-BF190CEF6BAF}" type="presParOf" srcId="{B27C368C-C1AC-43EE-894D-BE3FE19CD64E}" destId="{8DC94F31-4393-4EBE-96F8-A0D4A1441941}" srcOrd="1" destOrd="0" presId="urn:microsoft.com/office/officeart/2008/layout/NameandTitleOrganizationalChart"/>
    <dgm:cxn modelId="{153F9411-C2BC-495F-BA49-B9F09A15EBAA}" type="presParOf" srcId="{B27C368C-C1AC-43EE-894D-BE3FE19CD64E}" destId="{FC2837C1-9671-4B46-9727-F7218637D6E0}" srcOrd="2" destOrd="0" presId="urn:microsoft.com/office/officeart/2008/layout/NameandTitleOrganizationalChart"/>
    <dgm:cxn modelId="{6AB922C0-A221-47B1-ADF7-32AF310CF3C2}" type="presParOf" srcId="{38CF324C-44C7-405A-9B0A-83485F4E4240}" destId="{E73489C3-ADE4-4710-A6D5-05FC7C5AF976}" srcOrd="1" destOrd="0" presId="urn:microsoft.com/office/officeart/2008/layout/NameandTitleOrganizationalChart"/>
    <dgm:cxn modelId="{8921D204-CC88-45AB-B8BA-426834C2ACE8}" type="presParOf" srcId="{38CF324C-44C7-405A-9B0A-83485F4E4240}" destId="{57A2ED5D-897B-4E33-9D53-1EAB88157EB8}" srcOrd="2" destOrd="0" presId="urn:microsoft.com/office/officeart/2008/layout/NameandTitleOrganizationalChart"/>
    <dgm:cxn modelId="{EE27BBA9-9D2F-40B0-AF39-62E6068DFB3C}" type="presParOf" srcId="{EBF2A059-B66E-445D-B5AF-3D8FC6C58112}" destId="{AE861A39-DADA-459E-9D41-13A3FB537374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19A1D44-D9FE-4092-85C2-2C722EE981FA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5165ABED-CD09-4933-8BC5-781756D9032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/>
            <a:t>Дополнительное профессиональное образование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dirty="0"/>
        </a:p>
      </dgm:t>
    </dgm:pt>
    <dgm:pt modelId="{8CE3A2D5-3FB5-4372-B186-626A857134EE}" type="parTrans" cxnId="{FEBD9E12-7D66-438E-A492-F7CA36A09646}">
      <dgm:prSet/>
      <dgm:spPr/>
    </dgm:pt>
    <dgm:pt modelId="{EE61BE4D-650D-4580-88B5-9A11DA03137D}" type="sibTrans" cxnId="{FEBD9E12-7D66-438E-A492-F7CA36A09646}">
      <dgm:prSet/>
      <dgm:spPr/>
    </dgm:pt>
    <dgm:pt modelId="{58EE7DEB-C0CD-41C6-AF8F-C9AFCBE9B044}">
      <dgm:prSet phldrT="[Текст]" custT="1"/>
      <dgm:spPr/>
      <dgm:t>
        <a:bodyPr/>
        <a:lstStyle/>
        <a:p>
          <a:r>
            <a:rPr lang="ru-RU" sz="1400" b="1" dirty="0" smtClean="0"/>
            <a:t>Высшее профессиональное образование</a:t>
          </a:r>
          <a:endParaRPr lang="ru-RU" sz="1400" dirty="0"/>
        </a:p>
      </dgm:t>
    </dgm:pt>
    <dgm:pt modelId="{7AA0264B-F370-41EF-A42C-1B045D86DB13}" type="parTrans" cxnId="{C6BDD1A3-6A50-4D4E-8E90-53CA37BB9B8B}">
      <dgm:prSet/>
      <dgm:spPr/>
    </dgm:pt>
    <dgm:pt modelId="{BAAD95DF-5469-4091-A8CE-DF4A9DEA3157}" type="sibTrans" cxnId="{C6BDD1A3-6A50-4D4E-8E90-53CA37BB9B8B}">
      <dgm:prSet/>
      <dgm:spPr/>
    </dgm:pt>
    <dgm:pt modelId="{BABF8D2C-8261-45A9-8B77-BB8520762353}">
      <dgm:prSet phldrT="[Текст]" custT="1"/>
      <dgm:spPr/>
      <dgm:t>
        <a:bodyPr/>
        <a:lstStyle/>
        <a:p>
          <a:r>
            <a:rPr lang="ru-RU" sz="1400" b="1" dirty="0" smtClean="0"/>
            <a:t>Среднее профессиональное образование</a:t>
          </a:r>
          <a:endParaRPr lang="ru-RU" sz="1400" dirty="0"/>
        </a:p>
      </dgm:t>
    </dgm:pt>
    <dgm:pt modelId="{AE36D564-60B1-4907-A5E8-4A711986B8D6}" type="parTrans" cxnId="{1C0CEAF5-251E-4E1C-AD16-87BD3432E358}">
      <dgm:prSet/>
      <dgm:spPr/>
    </dgm:pt>
    <dgm:pt modelId="{E4FA43F6-6389-4C7F-A609-AEC913FC8406}" type="sibTrans" cxnId="{1C0CEAF5-251E-4E1C-AD16-87BD3432E358}">
      <dgm:prSet/>
      <dgm:spPr/>
    </dgm:pt>
    <dgm:pt modelId="{55960363-36C0-4E4B-ABD8-E4B1E071DAF8}">
      <dgm:prSet custT="1"/>
      <dgm:spPr/>
      <dgm:t>
        <a:bodyPr/>
        <a:lstStyle/>
        <a:p>
          <a:r>
            <a:rPr lang="ru-RU" sz="1400" b="1" dirty="0" smtClean="0"/>
            <a:t>Трудоустройство</a:t>
          </a:r>
          <a:endParaRPr lang="ru-RU" sz="1400" b="1" dirty="0"/>
        </a:p>
      </dgm:t>
    </dgm:pt>
    <dgm:pt modelId="{3AA431B5-6254-4ED7-AF43-480C9A6A326D}" type="parTrans" cxnId="{4C58E621-9754-414D-AB1E-6D2BB45C3F81}">
      <dgm:prSet/>
      <dgm:spPr/>
      <dgm:t>
        <a:bodyPr/>
        <a:lstStyle/>
        <a:p>
          <a:endParaRPr lang="ru-RU"/>
        </a:p>
      </dgm:t>
    </dgm:pt>
    <dgm:pt modelId="{C1DDA226-9066-4FD3-B273-0EC99EF4876B}" type="sibTrans" cxnId="{4C58E621-9754-414D-AB1E-6D2BB45C3F81}">
      <dgm:prSet/>
      <dgm:spPr/>
      <dgm:t>
        <a:bodyPr/>
        <a:lstStyle/>
        <a:p>
          <a:endParaRPr lang="ru-RU"/>
        </a:p>
      </dgm:t>
    </dgm:pt>
    <dgm:pt modelId="{F99524CA-7E85-42BE-8ECF-0E59A435CAF6}">
      <dgm:prSet phldrT="[Текст]" custT="1"/>
      <dgm:spPr/>
      <dgm:t>
        <a:bodyPr/>
        <a:lstStyle/>
        <a:p>
          <a:r>
            <a:rPr lang="ru-RU" sz="1400" b="1" dirty="0" smtClean="0"/>
            <a:t>Сопровождение в системе дополнительного образования</a:t>
          </a:r>
          <a:endParaRPr lang="ru-RU" sz="1400" dirty="0"/>
        </a:p>
      </dgm:t>
    </dgm:pt>
    <dgm:pt modelId="{8BDDB83E-6E52-4592-9FE1-19685D2D860C}" type="parTrans" cxnId="{CE79D795-3724-477E-A155-96E9AB4E71B3}">
      <dgm:prSet/>
      <dgm:spPr/>
    </dgm:pt>
    <dgm:pt modelId="{E86CC183-6104-42A8-B5C1-ECDD4ECE6445}" type="sibTrans" cxnId="{CE79D795-3724-477E-A155-96E9AB4E71B3}">
      <dgm:prSet/>
      <dgm:spPr/>
    </dgm:pt>
    <dgm:pt modelId="{9F396E9C-C147-4802-9AA7-0E6D5E9E5161}">
      <dgm:prSet phldrT="[Текст]" custT="1"/>
      <dgm:spPr/>
      <dgm:t>
        <a:bodyPr/>
        <a:lstStyle/>
        <a:p>
          <a:r>
            <a:rPr lang="ru-RU" sz="1400" b="1" dirty="0" smtClean="0"/>
            <a:t>Сопровождение в условиях школьного образования</a:t>
          </a:r>
          <a:endParaRPr lang="ru-RU" sz="1400" dirty="0"/>
        </a:p>
      </dgm:t>
    </dgm:pt>
    <dgm:pt modelId="{F54191F2-6AD1-4E27-9FDF-E6E46D5FA605}" type="parTrans" cxnId="{606D5427-B42A-4AA7-A74C-EA51A875C7B1}">
      <dgm:prSet/>
      <dgm:spPr/>
    </dgm:pt>
    <dgm:pt modelId="{9AC58618-6A21-410D-8ADF-FC810A67C246}" type="sibTrans" cxnId="{606D5427-B42A-4AA7-A74C-EA51A875C7B1}">
      <dgm:prSet/>
      <dgm:spPr/>
    </dgm:pt>
    <dgm:pt modelId="{339AC5AB-9BF5-4680-8F4F-A46A7C5D0BA4}">
      <dgm:prSet phldrT="[Текст]" custT="1"/>
      <dgm:spPr/>
      <dgm:t>
        <a:bodyPr/>
        <a:lstStyle/>
        <a:p>
          <a:r>
            <a:rPr lang="ru-RU" sz="1400" b="1" dirty="0" smtClean="0"/>
            <a:t>Психолого-педагогическое сопровождение и ранняя помощь. Дошкольное образование. </a:t>
          </a:r>
          <a:endParaRPr lang="ru-RU" sz="1400" dirty="0"/>
        </a:p>
      </dgm:t>
    </dgm:pt>
    <dgm:pt modelId="{EEA2B43F-2FF9-4651-BE48-47E0E61DE580}" type="parTrans" cxnId="{EEBD4CD7-6757-4414-A2F6-7BE03DF078FB}">
      <dgm:prSet/>
      <dgm:spPr/>
    </dgm:pt>
    <dgm:pt modelId="{AE4FF9EE-34EA-46A2-8266-DFCDB2FC71E4}" type="sibTrans" cxnId="{EEBD4CD7-6757-4414-A2F6-7BE03DF078FB}">
      <dgm:prSet/>
      <dgm:spPr/>
    </dgm:pt>
    <dgm:pt modelId="{AB4B5C03-AE4D-47F3-8E74-6FCBDD73F3EA}" type="pres">
      <dgm:prSet presAssocID="{A19A1D44-D9FE-4092-85C2-2C722EE981FA}" presName="compositeShape" presStyleCnt="0">
        <dgm:presLayoutVars>
          <dgm:dir/>
          <dgm:resizeHandles/>
        </dgm:presLayoutVars>
      </dgm:prSet>
      <dgm:spPr/>
    </dgm:pt>
    <dgm:pt modelId="{95773AEC-EB30-496E-8D1D-879399F59550}" type="pres">
      <dgm:prSet presAssocID="{A19A1D44-D9FE-4092-85C2-2C722EE981FA}" presName="pyramid" presStyleLbl="node1" presStyleIdx="0" presStyleCnt="1"/>
      <dgm:spPr/>
    </dgm:pt>
    <dgm:pt modelId="{0FC4DF6B-70F3-4BD3-ABEE-A24432366053}" type="pres">
      <dgm:prSet presAssocID="{A19A1D44-D9FE-4092-85C2-2C722EE981FA}" presName="theList" presStyleCnt="0"/>
      <dgm:spPr/>
    </dgm:pt>
    <dgm:pt modelId="{8A8C3042-B6FA-4678-849D-CF119BF9C32C}" type="pres">
      <dgm:prSet presAssocID="{5165ABED-CD09-4933-8BC5-781756D90329}" presName="aNode" presStyleLbl="fgAcc1" presStyleIdx="0" presStyleCnt="7" custScaleY="3631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E51B5D-70C9-4F09-B110-7EA99C065A13}" type="pres">
      <dgm:prSet presAssocID="{5165ABED-CD09-4933-8BC5-781756D90329}" presName="aSpace" presStyleCnt="0"/>
      <dgm:spPr/>
    </dgm:pt>
    <dgm:pt modelId="{C48F3EE7-62E4-4C78-BA1F-76F0ED80AAFB}" type="pres">
      <dgm:prSet presAssocID="{55960363-36C0-4E4B-ABD8-E4B1E071DAF8}" presName="aNode" presStyleLbl="fgAcc1" presStyleIdx="1" presStyleCnt="7" custScaleX="103337" custScaleY="265456" custLinFactNeighborX="1427" custLinFactNeighborY="-14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0CC25A-FE4B-47A6-99F4-877C2D8A4ED2}" type="pres">
      <dgm:prSet presAssocID="{55960363-36C0-4E4B-ABD8-E4B1E071DAF8}" presName="aSpace" presStyleCnt="0"/>
      <dgm:spPr/>
    </dgm:pt>
    <dgm:pt modelId="{30C0FD39-D3C1-4EC2-B547-EF77F3457E8B}" type="pres">
      <dgm:prSet presAssocID="{58EE7DEB-C0CD-41C6-AF8F-C9AFCBE9B044}" presName="aNode" presStyleLbl="fgAcc1" presStyleIdx="2" presStyleCnt="7" custScaleY="201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EEEF7-F87A-4831-A061-454E52EB165B}" type="pres">
      <dgm:prSet presAssocID="{58EE7DEB-C0CD-41C6-AF8F-C9AFCBE9B044}" presName="aSpace" presStyleCnt="0"/>
      <dgm:spPr/>
    </dgm:pt>
    <dgm:pt modelId="{4B570A7B-9336-4125-9264-0763CA46C593}" type="pres">
      <dgm:prSet presAssocID="{BABF8D2C-8261-45A9-8B77-BB8520762353}" presName="aNode" presStyleLbl="fgAcc1" presStyleIdx="3" presStyleCnt="7" custScaleY="201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44437F-C595-45BD-B75D-DAE66D9CFDE1}" type="pres">
      <dgm:prSet presAssocID="{BABF8D2C-8261-45A9-8B77-BB8520762353}" presName="aSpace" presStyleCnt="0"/>
      <dgm:spPr/>
    </dgm:pt>
    <dgm:pt modelId="{811970F0-7BAD-4235-94C9-88C55170B17B}" type="pres">
      <dgm:prSet presAssocID="{F99524CA-7E85-42BE-8ECF-0E59A435CAF6}" presName="aNode" presStyleLbl="fgAcc1" presStyleIdx="4" presStyleCnt="7" custScaleY="201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CC8E56-E3FD-4C27-9C0F-BD526807B22F}" type="pres">
      <dgm:prSet presAssocID="{F99524CA-7E85-42BE-8ECF-0E59A435CAF6}" presName="aSpace" presStyleCnt="0"/>
      <dgm:spPr/>
    </dgm:pt>
    <dgm:pt modelId="{78A48B03-6B65-4CEB-9CE5-49DE5E300282}" type="pres">
      <dgm:prSet presAssocID="{9F396E9C-C147-4802-9AA7-0E6D5E9E5161}" presName="aNode" presStyleLbl="fgAcc1" presStyleIdx="5" presStyleCnt="7" custScaleY="201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DCD170-6A90-4488-9762-2ABB68728A68}" type="pres">
      <dgm:prSet presAssocID="{9F396E9C-C147-4802-9AA7-0E6D5E9E5161}" presName="aSpace" presStyleCnt="0"/>
      <dgm:spPr/>
    </dgm:pt>
    <dgm:pt modelId="{2903E243-D27A-4F35-ADE1-8E76CB6292C7}" type="pres">
      <dgm:prSet presAssocID="{339AC5AB-9BF5-4680-8F4F-A46A7C5D0BA4}" presName="aNode" presStyleLbl="fgAcc1" presStyleIdx="6" presStyleCnt="7" custScaleY="4656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6D6977-CA05-4478-BB9D-47E2B8896B58}" type="pres">
      <dgm:prSet presAssocID="{339AC5AB-9BF5-4680-8F4F-A46A7C5D0BA4}" presName="aSpace" presStyleCnt="0"/>
      <dgm:spPr/>
    </dgm:pt>
  </dgm:ptLst>
  <dgm:cxnLst>
    <dgm:cxn modelId="{6145B8E0-2F46-4FD9-BFE3-91BE5CC1BC90}" type="presOf" srcId="{A19A1D44-D9FE-4092-85C2-2C722EE981FA}" destId="{AB4B5C03-AE4D-47F3-8E74-6FCBDD73F3EA}" srcOrd="0" destOrd="0" presId="urn:microsoft.com/office/officeart/2005/8/layout/pyramid2"/>
    <dgm:cxn modelId="{67B32307-6EAA-4604-A002-2170BE02B0AB}" type="presOf" srcId="{5165ABED-CD09-4933-8BC5-781756D90329}" destId="{8A8C3042-B6FA-4678-849D-CF119BF9C32C}" srcOrd="0" destOrd="0" presId="urn:microsoft.com/office/officeart/2005/8/layout/pyramid2"/>
    <dgm:cxn modelId="{796B3DEA-7F4A-4129-8B91-267574CA6163}" type="presOf" srcId="{58EE7DEB-C0CD-41C6-AF8F-C9AFCBE9B044}" destId="{30C0FD39-D3C1-4EC2-B547-EF77F3457E8B}" srcOrd="0" destOrd="0" presId="urn:microsoft.com/office/officeart/2005/8/layout/pyramid2"/>
    <dgm:cxn modelId="{4C58E621-9754-414D-AB1E-6D2BB45C3F81}" srcId="{A19A1D44-D9FE-4092-85C2-2C722EE981FA}" destId="{55960363-36C0-4E4B-ABD8-E4B1E071DAF8}" srcOrd="1" destOrd="0" parTransId="{3AA431B5-6254-4ED7-AF43-480C9A6A326D}" sibTransId="{C1DDA226-9066-4FD3-B273-0EC99EF4876B}"/>
    <dgm:cxn modelId="{606D5427-B42A-4AA7-A74C-EA51A875C7B1}" srcId="{A19A1D44-D9FE-4092-85C2-2C722EE981FA}" destId="{9F396E9C-C147-4802-9AA7-0E6D5E9E5161}" srcOrd="5" destOrd="0" parTransId="{F54191F2-6AD1-4E27-9FDF-E6E46D5FA605}" sibTransId="{9AC58618-6A21-410D-8ADF-FC810A67C246}"/>
    <dgm:cxn modelId="{058658A6-1235-4B63-9A3D-499EDD8397EF}" type="presOf" srcId="{F99524CA-7E85-42BE-8ECF-0E59A435CAF6}" destId="{811970F0-7BAD-4235-94C9-88C55170B17B}" srcOrd="0" destOrd="0" presId="urn:microsoft.com/office/officeart/2005/8/layout/pyramid2"/>
    <dgm:cxn modelId="{080EE531-73AE-451A-ABF4-54A46AAF39D5}" type="presOf" srcId="{339AC5AB-9BF5-4680-8F4F-A46A7C5D0BA4}" destId="{2903E243-D27A-4F35-ADE1-8E76CB6292C7}" srcOrd="0" destOrd="0" presId="urn:microsoft.com/office/officeart/2005/8/layout/pyramid2"/>
    <dgm:cxn modelId="{CE79D795-3724-477E-A155-96E9AB4E71B3}" srcId="{A19A1D44-D9FE-4092-85C2-2C722EE981FA}" destId="{F99524CA-7E85-42BE-8ECF-0E59A435CAF6}" srcOrd="4" destOrd="0" parTransId="{8BDDB83E-6E52-4592-9FE1-19685D2D860C}" sibTransId="{E86CC183-6104-42A8-B5C1-ECDD4ECE6445}"/>
    <dgm:cxn modelId="{FEBD9E12-7D66-438E-A492-F7CA36A09646}" srcId="{A19A1D44-D9FE-4092-85C2-2C722EE981FA}" destId="{5165ABED-CD09-4933-8BC5-781756D90329}" srcOrd="0" destOrd="0" parTransId="{8CE3A2D5-3FB5-4372-B186-626A857134EE}" sibTransId="{EE61BE4D-650D-4580-88B5-9A11DA03137D}"/>
    <dgm:cxn modelId="{1907A330-CA11-483A-98D2-FB96F4ED2018}" type="presOf" srcId="{55960363-36C0-4E4B-ABD8-E4B1E071DAF8}" destId="{C48F3EE7-62E4-4C78-BA1F-76F0ED80AAFB}" srcOrd="0" destOrd="0" presId="urn:microsoft.com/office/officeart/2005/8/layout/pyramid2"/>
    <dgm:cxn modelId="{128934C8-76D1-4A0C-84DF-51474108E72B}" type="presOf" srcId="{9F396E9C-C147-4802-9AA7-0E6D5E9E5161}" destId="{78A48B03-6B65-4CEB-9CE5-49DE5E300282}" srcOrd="0" destOrd="0" presId="urn:microsoft.com/office/officeart/2005/8/layout/pyramid2"/>
    <dgm:cxn modelId="{570F7E66-AC13-4C6E-BF7C-162BAB167886}" type="presOf" srcId="{BABF8D2C-8261-45A9-8B77-BB8520762353}" destId="{4B570A7B-9336-4125-9264-0763CA46C593}" srcOrd="0" destOrd="0" presId="urn:microsoft.com/office/officeart/2005/8/layout/pyramid2"/>
    <dgm:cxn modelId="{1C0CEAF5-251E-4E1C-AD16-87BD3432E358}" srcId="{A19A1D44-D9FE-4092-85C2-2C722EE981FA}" destId="{BABF8D2C-8261-45A9-8B77-BB8520762353}" srcOrd="3" destOrd="0" parTransId="{AE36D564-60B1-4907-A5E8-4A711986B8D6}" sibTransId="{E4FA43F6-6389-4C7F-A609-AEC913FC8406}"/>
    <dgm:cxn modelId="{EEBD4CD7-6757-4414-A2F6-7BE03DF078FB}" srcId="{A19A1D44-D9FE-4092-85C2-2C722EE981FA}" destId="{339AC5AB-9BF5-4680-8F4F-A46A7C5D0BA4}" srcOrd="6" destOrd="0" parTransId="{EEA2B43F-2FF9-4651-BE48-47E0E61DE580}" sibTransId="{AE4FF9EE-34EA-46A2-8266-DFCDB2FC71E4}"/>
    <dgm:cxn modelId="{C6BDD1A3-6A50-4D4E-8E90-53CA37BB9B8B}" srcId="{A19A1D44-D9FE-4092-85C2-2C722EE981FA}" destId="{58EE7DEB-C0CD-41C6-AF8F-C9AFCBE9B044}" srcOrd="2" destOrd="0" parTransId="{7AA0264B-F370-41EF-A42C-1B045D86DB13}" sibTransId="{BAAD95DF-5469-4091-A8CE-DF4A9DEA3157}"/>
    <dgm:cxn modelId="{0465B756-DC09-4D2B-9E40-997226B75107}" type="presParOf" srcId="{AB4B5C03-AE4D-47F3-8E74-6FCBDD73F3EA}" destId="{95773AEC-EB30-496E-8D1D-879399F59550}" srcOrd="0" destOrd="0" presId="urn:microsoft.com/office/officeart/2005/8/layout/pyramid2"/>
    <dgm:cxn modelId="{698C01CD-A1C6-4A1F-AFD1-3ECDB27591C6}" type="presParOf" srcId="{AB4B5C03-AE4D-47F3-8E74-6FCBDD73F3EA}" destId="{0FC4DF6B-70F3-4BD3-ABEE-A24432366053}" srcOrd="1" destOrd="0" presId="urn:microsoft.com/office/officeart/2005/8/layout/pyramid2"/>
    <dgm:cxn modelId="{D7960B57-07C7-4F2F-8E8F-01E37CCE24DA}" type="presParOf" srcId="{0FC4DF6B-70F3-4BD3-ABEE-A24432366053}" destId="{8A8C3042-B6FA-4678-849D-CF119BF9C32C}" srcOrd="0" destOrd="0" presId="urn:microsoft.com/office/officeart/2005/8/layout/pyramid2"/>
    <dgm:cxn modelId="{D31A2CB3-B37A-4FF6-A135-F8C69834F78E}" type="presParOf" srcId="{0FC4DF6B-70F3-4BD3-ABEE-A24432366053}" destId="{5AE51B5D-70C9-4F09-B110-7EA99C065A13}" srcOrd="1" destOrd="0" presId="urn:microsoft.com/office/officeart/2005/8/layout/pyramid2"/>
    <dgm:cxn modelId="{6457BB52-0F69-4413-8A5F-3819BFFA0D63}" type="presParOf" srcId="{0FC4DF6B-70F3-4BD3-ABEE-A24432366053}" destId="{C48F3EE7-62E4-4C78-BA1F-76F0ED80AAFB}" srcOrd="2" destOrd="0" presId="urn:microsoft.com/office/officeart/2005/8/layout/pyramid2"/>
    <dgm:cxn modelId="{CD32763C-155F-4CA6-90F1-75CDC30FFD1B}" type="presParOf" srcId="{0FC4DF6B-70F3-4BD3-ABEE-A24432366053}" destId="{850CC25A-FE4B-47A6-99F4-877C2D8A4ED2}" srcOrd="3" destOrd="0" presId="urn:microsoft.com/office/officeart/2005/8/layout/pyramid2"/>
    <dgm:cxn modelId="{9734D6FA-9129-4809-A978-DE4B6746EFA2}" type="presParOf" srcId="{0FC4DF6B-70F3-4BD3-ABEE-A24432366053}" destId="{30C0FD39-D3C1-4EC2-B547-EF77F3457E8B}" srcOrd="4" destOrd="0" presId="urn:microsoft.com/office/officeart/2005/8/layout/pyramid2"/>
    <dgm:cxn modelId="{8D4E72EB-7AAB-4FAA-A7C8-86017FE685DD}" type="presParOf" srcId="{0FC4DF6B-70F3-4BD3-ABEE-A24432366053}" destId="{7E8EEEF7-F87A-4831-A061-454E52EB165B}" srcOrd="5" destOrd="0" presId="urn:microsoft.com/office/officeart/2005/8/layout/pyramid2"/>
    <dgm:cxn modelId="{E9F4F427-E9F1-41E8-97F3-A5B42897C2BD}" type="presParOf" srcId="{0FC4DF6B-70F3-4BD3-ABEE-A24432366053}" destId="{4B570A7B-9336-4125-9264-0763CA46C593}" srcOrd="6" destOrd="0" presId="urn:microsoft.com/office/officeart/2005/8/layout/pyramid2"/>
    <dgm:cxn modelId="{3F268129-BF68-43C0-8AC2-FCD5897ED8A1}" type="presParOf" srcId="{0FC4DF6B-70F3-4BD3-ABEE-A24432366053}" destId="{5244437F-C595-45BD-B75D-DAE66D9CFDE1}" srcOrd="7" destOrd="0" presId="urn:microsoft.com/office/officeart/2005/8/layout/pyramid2"/>
    <dgm:cxn modelId="{74BBFD3B-9113-4DC4-8F34-9AC3CEBEF70E}" type="presParOf" srcId="{0FC4DF6B-70F3-4BD3-ABEE-A24432366053}" destId="{811970F0-7BAD-4235-94C9-88C55170B17B}" srcOrd="8" destOrd="0" presId="urn:microsoft.com/office/officeart/2005/8/layout/pyramid2"/>
    <dgm:cxn modelId="{D4700A71-2189-4D35-AE95-18AFB288248D}" type="presParOf" srcId="{0FC4DF6B-70F3-4BD3-ABEE-A24432366053}" destId="{95CC8E56-E3FD-4C27-9C0F-BD526807B22F}" srcOrd="9" destOrd="0" presId="urn:microsoft.com/office/officeart/2005/8/layout/pyramid2"/>
    <dgm:cxn modelId="{B4B66A31-1905-4B15-919F-285994AAACE2}" type="presParOf" srcId="{0FC4DF6B-70F3-4BD3-ABEE-A24432366053}" destId="{78A48B03-6B65-4CEB-9CE5-49DE5E300282}" srcOrd="10" destOrd="0" presId="urn:microsoft.com/office/officeart/2005/8/layout/pyramid2"/>
    <dgm:cxn modelId="{89EBBD6B-B1D6-4CF8-AD4B-D8C6E5143118}" type="presParOf" srcId="{0FC4DF6B-70F3-4BD3-ABEE-A24432366053}" destId="{B3DCD170-6A90-4488-9762-2ABB68728A68}" srcOrd="11" destOrd="0" presId="urn:microsoft.com/office/officeart/2005/8/layout/pyramid2"/>
    <dgm:cxn modelId="{CFD27781-7F3F-4BDF-BC12-69AD9269C7B8}" type="presParOf" srcId="{0FC4DF6B-70F3-4BD3-ABEE-A24432366053}" destId="{2903E243-D27A-4F35-ADE1-8E76CB6292C7}" srcOrd="12" destOrd="0" presId="urn:microsoft.com/office/officeart/2005/8/layout/pyramid2"/>
    <dgm:cxn modelId="{339D75C4-C96E-4DAB-B475-854A0CCF5CFC}" type="presParOf" srcId="{0FC4DF6B-70F3-4BD3-ABEE-A24432366053}" destId="{036D6977-CA05-4478-BB9D-47E2B8896B58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0BE10D-63E2-4C71-9299-E7D0BAC4D787}">
      <dsp:nvSpPr>
        <dsp:cNvPr id="0" name=""/>
        <dsp:cNvSpPr/>
      </dsp:nvSpPr>
      <dsp:spPr>
        <a:xfrm rot="16200000">
          <a:off x="-445952" y="449135"/>
          <a:ext cx="3960440" cy="3062169"/>
        </a:xfrm>
        <a:prstGeom prst="flowChartManualOperation">
          <a:avLst/>
        </a:prstGeom>
        <a:solidFill>
          <a:srgbClr val="D4DA8A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0813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Первичный дефект- </a:t>
          </a:r>
          <a:r>
            <a:rPr lang="ru-RU" sz="2400" kern="1200" dirty="0" smtClean="0">
              <a:solidFill>
                <a:srgbClr val="FF0000"/>
              </a:solidFill>
            </a:rPr>
            <a:t>нарушение, непосредственно связанное с биологическим характером нарушения</a:t>
          </a:r>
          <a:endParaRPr lang="ru-RU" sz="2400" kern="1200" dirty="0">
            <a:solidFill>
              <a:srgbClr val="FF0000"/>
            </a:solidFill>
          </a:endParaRPr>
        </a:p>
      </dsp:txBody>
      <dsp:txXfrm rot="5400000">
        <a:off x="3184" y="792087"/>
        <a:ext cx="3062169" cy="2376264"/>
      </dsp:txXfrm>
    </dsp:sp>
    <dsp:sp modelId="{9693FF22-FB0E-4C96-B18E-7EAA952B8A4E}">
      <dsp:nvSpPr>
        <dsp:cNvPr id="0" name=""/>
        <dsp:cNvSpPr/>
      </dsp:nvSpPr>
      <dsp:spPr>
        <a:xfrm rot="16200000">
          <a:off x="2845880" y="449135"/>
          <a:ext cx="3960440" cy="3062169"/>
        </a:xfrm>
        <a:prstGeom prst="flowChartManualOperation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0813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Вторичный дефект </a:t>
          </a:r>
          <a:r>
            <a:rPr lang="ru-RU" sz="2400" kern="1200" dirty="0" smtClean="0">
              <a:solidFill>
                <a:srgbClr val="FF0000"/>
              </a:solidFill>
            </a:rPr>
            <a:t>– возникает опосредованно в процессе социального развития</a:t>
          </a:r>
          <a:endParaRPr lang="ru-RU" sz="2400" kern="1200" dirty="0">
            <a:solidFill>
              <a:srgbClr val="FF0000"/>
            </a:solidFill>
          </a:endParaRPr>
        </a:p>
      </dsp:txBody>
      <dsp:txXfrm rot="5400000">
        <a:off x="3295016" y="792087"/>
        <a:ext cx="3062169" cy="23762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2CECF1-D1E8-42E1-9DA0-FEE4063D4331}">
      <dsp:nvSpPr>
        <dsp:cNvPr id="0" name=""/>
        <dsp:cNvSpPr/>
      </dsp:nvSpPr>
      <dsp:spPr>
        <a:xfrm rot="5400000">
          <a:off x="3898802" y="-1832893"/>
          <a:ext cx="1679034" cy="5345880"/>
        </a:xfrm>
        <a:prstGeom prst="round2SameRect">
          <a:avLst/>
        </a:prstGeom>
        <a:solidFill>
          <a:srgbClr val="FFFF00">
            <a:alpha val="90000"/>
          </a:srgb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нарушения приема, переработки, сохранения и использования информации; </a:t>
          </a:r>
          <a:endParaRPr lang="ru-RU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нарушение речевого </a:t>
          </a:r>
          <a:r>
            <a:rPr kumimoji="0" lang="ru-RU" sz="1400" b="0" i="0" u="none" strike="noStrike" kern="1200" cap="none" normalizeH="0" baseline="0" dirty="0" err="1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опосредования</a:t>
          </a: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;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более длительные сроки формирования представлений и понятий об окружающей действительности;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риск возникновения состояний социально-психологической </a:t>
          </a:r>
          <a:r>
            <a:rPr kumimoji="0" lang="ru-RU" sz="1400" b="0" i="0" u="none" strike="noStrike" kern="1200" cap="none" normalizeH="0" baseline="0" dirty="0" err="1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дезадаптированности</a:t>
          </a: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.</a:t>
          </a:r>
          <a:endParaRPr kumimoji="0" lang="ru-RU" sz="1400" b="0" i="0" u="none" strike="noStrike" kern="1200" cap="none" normalizeH="0" baseline="0" dirty="0" smtClean="0" bmk="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 rot="-5400000">
        <a:off x="2065379" y="82494"/>
        <a:ext cx="5263916" cy="1515106"/>
      </dsp:txXfrm>
    </dsp:sp>
    <dsp:sp modelId="{72E7FE1E-86B9-4019-82BD-7BCEC337A712}">
      <dsp:nvSpPr>
        <dsp:cNvPr id="0" name=""/>
        <dsp:cNvSpPr/>
      </dsp:nvSpPr>
      <dsp:spPr>
        <a:xfrm>
          <a:off x="778" y="211382"/>
          <a:ext cx="2064601" cy="1257327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1 уровень- закономерности, присущие всем типам ОВЗ 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62156" y="272760"/>
        <a:ext cx="1941845" cy="1134571"/>
      </dsp:txXfrm>
    </dsp:sp>
    <dsp:sp modelId="{3BCC2884-50EB-46D9-9EA8-9FF5DE4D2BB1}">
      <dsp:nvSpPr>
        <dsp:cNvPr id="0" name=""/>
        <dsp:cNvSpPr/>
      </dsp:nvSpPr>
      <dsp:spPr>
        <a:xfrm rot="5400000">
          <a:off x="4207446" y="-170984"/>
          <a:ext cx="1005861" cy="5362619"/>
        </a:xfrm>
        <a:prstGeom prst="round2SameRect">
          <a:avLst/>
        </a:prstGeom>
        <a:solidFill>
          <a:srgbClr val="92D050">
            <a:alpha val="90000"/>
          </a:srgb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 </a:t>
          </a:r>
          <a:r>
            <a:rPr lang="ru-RU" sz="2600" kern="1200" dirty="0" err="1" smtClean="0"/>
            <a:t>дефицитарность</a:t>
          </a:r>
          <a:r>
            <a:rPr lang="ru-RU" sz="2600" kern="1200" dirty="0" smtClean="0"/>
            <a:t> функций </a:t>
          </a:r>
          <a:endParaRPr lang="ru-RU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Ретардация  функций</a:t>
          </a:r>
          <a:endParaRPr lang="ru-RU" sz="2600" kern="1200" dirty="0"/>
        </a:p>
      </dsp:txBody>
      <dsp:txXfrm rot="-5400000">
        <a:off x="2029067" y="2056497"/>
        <a:ext cx="5313517" cy="907657"/>
      </dsp:txXfrm>
    </dsp:sp>
    <dsp:sp modelId="{B49E8774-06AA-4190-A629-BA79950F3F48}">
      <dsp:nvSpPr>
        <dsp:cNvPr id="0" name=""/>
        <dsp:cNvSpPr/>
      </dsp:nvSpPr>
      <dsp:spPr>
        <a:xfrm>
          <a:off x="778" y="1742430"/>
          <a:ext cx="2052497" cy="1257327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2 уровень -  закономерности, характерные для группы дизонтогенетических расстройств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62156" y="1803808"/>
        <a:ext cx="1929741" cy="1134571"/>
      </dsp:txXfrm>
    </dsp:sp>
    <dsp:sp modelId="{404651D1-5D05-40C1-B3E5-2414EBE1CD0B}">
      <dsp:nvSpPr>
        <dsp:cNvPr id="0" name=""/>
        <dsp:cNvSpPr/>
      </dsp:nvSpPr>
      <dsp:spPr>
        <a:xfrm rot="5400000">
          <a:off x="4231804" y="1018533"/>
          <a:ext cx="1005861" cy="5364176"/>
        </a:xfrm>
        <a:prstGeom prst="round2SameRect">
          <a:avLst/>
        </a:prstGeom>
        <a:solidFill>
          <a:srgbClr val="00B0F0">
            <a:alpha val="90000"/>
          </a:srgb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Особенности, обусловленные структурой дефекта</a:t>
          </a:r>
          <a:endParaRPr lang="ru-RU" sz="2600" kern="1200" dirty="0"/>
        </a:p>
      </dsp:txBody>
      <dsp:txXfrm rot="-5400000">
        <a:off x="2052647" y="3246792"/>
        <a:ext cx="5315074" cy="907657"/>
      </dsp:txXfrm>
    </dsp:sp>
    <dsp:sp modelId="{A12DDB69-993E-409E-9C5C-B01003212EAA}">
      <dsp:nvSpPr>
        <dsp:cNvPr id="0" name=""/>
        <dsp:cNvSpPr/>
      </dsp:nvSpPr>
      <dsp:spPr>
        <a:xfrm>
          <a:off x="778" y="3062623"/>
          <a:ext cx="2051090" cy="1257327"/>
        </a:xfrm>
        <a:prstGeom prst="roundRect">
          <a:avLst/>
        </a:prstGeom>
        <a:solidFill>
          <a:schemeClr val="accent2">
            <a:lumMod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3 уровень </a:t>
          </a: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+mn-lt"/>
              <a:cs typeface="Arial" pitchFamily="34" charset="0"/>
            </a:rPr>
            <a:t>—</a:t>
          </a: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 специфические закономерности, присущие конкретному виду </a:t>
          </a:r>
          <a:r>
            <a:rPr kumimoji="0" lang="ru-RU" sz="1400" b="0" i="0" u="none" strike="noStrike" kern="1200" cap="none" normalizeH="0" baseline="0" dirty="0" err="1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дизонтогенеза</a:t>
          </a:r>
          <a:endParaRPr lang="ru-RU" sz="1400" kern="1200" dirty="0">
            <a:solidFill>
              <a:schemeClr val="bg1"/>
            </a:solidFill>
          </a:endParaRPr>
        </a:p>
      </dsp:txBody>
      <dsp:txXfrm>
        <a:off x="62156" y="3124001"/>
        <a:ext cx="1928334" cy="11345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2BEA05-9332-4CF5-9129-DF32612CBDC4}">
      <dsp:nvSpPr>
        <dsp:cNvPr id="0" name=""/>
        <dsp:cNvSpPr/>
      </dsp:nvSpPr>
      <dsp:spPr>
        <a:xfrm>
          <a:off x="4706217" y="1091466"/>
          <a:ext cx="1814468" cy="6987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6172"/>
              </a:lnTo>
              <a:lnTo>
                <a:pt x="1814468" y="476172"/>
              </a:lnTo>
              <a:lnTo>
                <a:pt x="1814468" y="69874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3B8C5F-0021-4274-928E-B8D12D810852}">
      <dsp:nvSpPr>
        <dsp:cNvPr id="0" name=""/>
        <dsp:cNvSpPr/>
      </dsp:nvSpPr>
      <dsp:spPr>
        <a:xfrm>
          <a:off x="3329385" y="2927999"/>
          <a:ext cx="1629772" cy="6686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6086"/>
              </a:lnTo>
              <a:lnTo>
                <a:pt x="1629772" y="446086"/>
              </a:lnTo>
              <a:lnTo>
                <a:pt x="1629772" y="66865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1CC6CE-74FC-4AED-B287-7E7068A8564B}">
      <dsp:nvSpPr>
        <dsp:cNvPr id="0" name=""/>
        <dsp:cNvSpPr/>
      </dsp:nvSpPr>
      <dsp:spPr>
        <a:xfrm>
          <a:off x="1458192" y="2927999"/>
          <a:ext cx="1871192" cy="668656"/>
        </a:xfrm>
        <a:custGeom>
          <a:avLst/>
          <a:gdLst/>
          <a:ahLst/>
          <a:cxnLst/>
          <a:rect l="0" t="0" r="0" b="0"/>
          <a:pathLst>
            <a:path>
              <a:moveTo>
                <a:pt x="1871192" y="0"/>
              </a:moveTo>
              <a:lnTo>
                <a:pt x="1871192" y="446086"/>
              </a:lnTo>
              <a:lnTo>
                <a:pt x="0" y="446086"/>
              </a:lnTo>
              <a:lnTo>
                <a:pt x="0" y="66865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6008C-7000-4590-92E6-AFB6E350E71B}">
      <dsp:nvSpPr>
        <dsp:cNvPr id="0" name=""/>
        <dsp:cNvSpPr/>
      </dsp:nvSpPr>
      <dsp:spPr>
        <a:xfrm>
          <a:off x="3329385" y="1091466"/>
          <a:ext cx="1376831" cy="728826"/>
        </a:xfrm>
        <a:custGeom>
          <a:avLst/>
          <a:gdLst/>
          <a:ahLst/>
          <a:cxnLst/>
          <a:rect l="0" t="0" r="0" b="0"/>
          <a:pathLst>
            <a:path>
              <a:moveTo>
                <a:pt x="1376831" y="0"/>
              </a:moveTo>
              <a:lnTo>
                <a:pt x="1376831" y="506257"/>
              </a:lnTo>
              <a:lnTo>
                <a:pt x="0" y="506257"/>
              </a:lnTo>
              <a:lnTo>
                <a:pt x="0" y="7288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32CE51-7110-4BCB-8DA1-3C720A77F663}">
      <dsp:nvSpPr>
        <dsp:cNvPr id="0" name=""/>
        <dsp:cNvSpPr/>
      </dsp:nvSpPr>
      <dsp:spPr>
        <a:xfrm>
          <a:off x="3504942" y="24722"/>
          <a:ext cx="2402549" cy="1066743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D104B4-E973-482F-A71E-333322239C0B}">
      <dsp:nvSpPr>
        <dsp:cNvPr id="0" name=""/>
        <dsp:cNvSpPr/>
      </dsp:nvSpPr>
      <dsp:spPr>
        <a:xfrm>
          <a:off x="3771892" y="278325"/>
          <a:ext cx="2402549" cy="10667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Дети с нарушениями слуха</a:t>
          </a:r>
          <a:endParaRPr lang="ru-RU" sz="1200" b="1" kern="1200" dirty="0"/>
        </a:p>
      </dsp:txBody>
      <dsp:txXfrm>
        <a:off x="3803136" y="309569"/>
        <a:ext cx="2340061" cy="1004255"/>
      </dsp:txXfrm>
    </dsp:sp>
    <dsp:sp modelId="{B5F274C2-05F7-41AC-A927-F1A98AE92AF7}">
      <dsp:nvSpPr>
        <dsp:cNvPr id="0" name=""/>
        <dsp:cNvSpPr/>
      </dsp:nvSpPr>
      <dsp:spPr>
        <a:xfrm>
          <a:off x="1781867" y="1820292"/>
          <a:ext cx="3095036" cy="1107706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DD2571-F16C-487C-90C5-803DB2BCFC6E}">
      <dsp:nvSpPr>
        <dsp:cNvPr id="0" name=""/>
        <dsp:cNvSpPr/>
      </dsp:nvSpPr>
      <dsp:spPr>
        <a:xfrm>
          <a:off x="2048817" y="2073895"/>
          <a:ext cx="3095036" cy="11077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Глухие</a:t>
          </a:r>
          <a:endParaRPr lang="ru-RU" sz="1300" b="1" kern="1200" dirty="0"/>
        </a:p>
      </dsp:txBody>
      <dsp:txXfrm>
        <a:off x="2081261" y="2106339"/>
        <a:ext cx="3030148" cy="1042818"/>
      </dsp:txXfrm>
    </dsp:sp>
    <dsp:sp modelId="{E7C7CC34-C4D5-4B10-AE6A-218C0060048B}">
      <dsp:nvSpPr>
        <dsp:cNvPr id="0" name=""/>
        <dsp:cNvSpPr/>
      </dsp:nvSpPr>
      <dsp:spPr>
        <a:xfrm>
          <a:off x="3977" y="3596655"/>
          <a:ext cx="2908430" cy="1525619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0200DD-B213-41CA-8B20-186ED48291EE}">
      <dsp:nvSpPr>
        <dsp:cNvPr id="0" name=""/>
        <dsp:cNvSpPr/>
      </dsp:nvSpPr>
      <dsp:spPr>
        <a:xfrm>
          <a:off x="270927" y="3850258"/>
          <a:ext cx="2908430" cy="1525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/>
            <a:t>Ранооглохшие</a:t>
          </a:r>
          <a:r>
            <a:rPr lang="ru-RU" sz="1300" kern="1200" dirty="0" smtClean="0"/>
            <a:t> – родившиеся с нарушением слуха или потерявшие слух до начала речевого развития</a:t>
          </a:r>
          <a:endParaRPr lang="ru-RU" sz="1300" kern="1200" dirty="0"/>
        </a:p>
      </dsp:txBody>
      <dsp:txXfrm>
        <a:off x="315611" y="3894942"/>
        <a:ext cx="2819062" cy="1436251"/>
      </dsp:txXfrm>
    </dsp:sp>
    <dsp:sp modelId="{352B9462-CDB4-4566-92E5-470F159770FE}">
      <dsp:nvSpPr>
        <dsp:cNvPr id="0" name=""/>
        <dsp:cNvSpPr/>
      </dsp:nvSpPr>
      <dsp:spPr>
        <a:xfrm>
          <a:off x="3446308" y="3596655"/>
          <a:ext cx="3025699" cy="1525619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4971A7-1F65-47A1-B023-4D6128CC3147}">
      <dsp:nvSpPr>
        <dsp:cNvPr id="0" name=""/>
        <dsp:cNvSpPr/>
      </dsp:nvSpPr>
      <dsp:spPr>
        <a:xfrm>
          <a:off x="3713258" y="3850258"/>
          <a:ext cx="3025699" cy="1525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Позднооглохшие</a:t>
          </a:r>
          <a:r>
            <a:rPr lang="ru-RU" sz="1300" kern="1200" dirty="0" smtClean="0"/>
            <a:t> -</a:t>
          </a:r>
          <a:r>
            <a:rPr lang="ru-RU" sz="1300" i="1" kern="1200" dirty="0" smtClean="0"/>
            <a:t>до момента </a:t>
          </a:r>
          <a:r>
            <a:rPr lang="ru-RU" sz="1300" b="0" i="1" u="none" kern="1200" dirty="0" smtClean="0"/>
            <a:t>наступления глухоты имела</a:t>
          </a:r>
          <a:r>
            <a:rPr lang="ru-RU" sz="1300" b="1" i="1" u="none" kern="1200" dirty="0" smtClean="0"/>
            <a:t> </a:t>
          </a:r>
          <a:r>
            <a:rPr lang="ru-RU" sz="1300" i="1" kern="1200" dirty="0" smtClean="0"/>
            <a:t>нормальный слух и сформированную на его основе </a:t>
          </a:r>
          <a:r>
            <a:rPr lang="ru-RU" sz="1300" b="0" i="1" u="none" kern="1200" dirty="0" smtClean="0"/>
            <a:t>устную</a:t>
          </a:r>
          <a:r>
            <a:rPr lang="ru-RU" sz="1300" b="1" i="1" u="none" kern="1200" dirty="0" smtClean="0"/>
            <a:t> </a:t>
          </a:r>
          <a:r>
            <a:rPr lang="ru-RU" sz="1300" i="1" kern="1200" dirty="0" smtClean="0"/>
            <a:t>речь, </a:t>
          </a:r>
          <a:r>
            <a:rPr lang="ru-RU" sz="1300" b="0" i="1" u="none" kern="1200" dirty="0" smtClean="0"/>
            <a:t>сохранившуюся</a:t>
          </a:r>
          <a:r>
            <a:rPr lang="ru-RU" sz="1300" b="1" i="1" u="none" kern="1200" dirty="0" smtClean="0"/>
            <a:t> </a:t>
          </a:r>
          <a:r>
            <a:rPr lang="ru-RU" sz="1300" i="1" kern="1200" dirty="0" smtClean="0"/>
            <a:t>полностью или с отдельными </a:t>
          </a:r>
          <a:r>
            <a:rPr lang="ru-RU" sz="1300" b="0" i="1" u="none" kern="1200" dirty="0" smtClean="0"/>
            <a:t>искажениями в произ</a:t>
          </a:r>
          <a:r>
            <a:rPr lang="ru-RU" sz="1300" b="1" i="1" u="none" kern="1200" dirty="0" smtClean="0"/>
            <a:t>­</a:t>
          </a:r>
          <a:r>
            <a:rPr lang="ru-RU" sz="1300" i="1" kern="1200" dirty="0" smtClean="0"/>
            <a:t>ношении</a:t>
          </a:r>
          <a:endParaRPr lang="ru-RU" sz="1300" kern="1200" dirty="0"/>
        </a:p>
      </dsp:txBody>
      <dsp:txXfrm>
        <a:off x="3757942" y="3894942"/>
        <a:ext cx="2936331" cy="1436251"/>
      </dsp:txXfrm>
    </dsp:sp>
    <dsp:sp modelId="{40331284-7C98-48EF-B888-FCF71DA07EFA}">
      <dsp:nvSpPr>
        <dsp:cNvPr id="0" name=""/>
        <dsp:cNvSpPr/>
      </dsp:nvSpPr>
      <dsp:spPr>
        <a:xfrm>
          <a:off x="5319410" y="1790207"/>
          <a:ext cx="2402549" cy="1525619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58EE56-0764-44C2-B804-399474D186FF}">
      <dsp:nvSpPr>
        <dsp:cNvPr id="0" name=""/>
        <dsp:cNvSpPr/>
      </dsp:nvSpPr>
      <dsp:spPr>
        <a:xfrm>
          <a:off x="5586360" y="2043810"/>
          <a:ext cx="2402549" cy="1525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Слабослышащие</a:t>
          </a:r>
          <a:r>
            <a:rPr lang="ru-RU" sz="1300" kern="1200" dirty="0" smtClean="0"/>
            <a:t> -</a:t>
          </a:r>
          <a:r>
            <a:rPr lang="ru-RU" sz="1300" i="1" kern="1200" dirty="0" smtClean="0"/>
            <a:t>имеют нарушение слуха, при котором возможно </a:t>
          </a:r>
          <a:r>
            <a:rPr lang="ru-RU" sz="1300" b="0" i="1" u="none" kern="1200" dirty="0" smtClean="0"/>
            <a:t>самостоятельное</a:t>
          </a:r>
          <a:r>
            <a:rPr lang="ru-RU" sz="1300" b="1" i="1" u="none" kern="1200" dirty="0" smtClean="0"/>
            <a:t> </a:t>
          </a:r>
          <a:r>
            <a:rPr lang="ru-RU" sz="1300" i="1" kern="1200" dirty="0" smtClean="0"/>
            <a:t>речевое развитие, хотя бы в минимальной степени</a:t>
          </a:r>
          <a:endParaRPr lang="ru-RU" sz="1300" kern="1200" dirty="0"/>
        </a:p>
      </dsp:txBody>
      <dsp:txXfrm>
        <a:off x="5631044" y="2088494"/>
        <a:ext cx="2313181" cy="14362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85FC4-D75A-4F21-A617-A6156B69B389}">
      <dsp:nvSpPr>
        <dsp:cNvPr id="0" name=""/>
        <dsp:cNvSpPr/>
      </dsp:nvSpPr>
      <dsp:spPr>
        <a:xfrm>
          <a:off x="332873" y="648729"/>
          <a:ext cx="1946187" cy="1946187"/>
        </a:xfrm>
        <a:prstGeom prst="ellipse">
          <a:avLst/>
        </a:prstGeom>
        <a:solidFill>
          <a:srgbClr val="FFFF00"/>
        </a:solidFill>
        <a:ln w="9525" cap="flat" cmpd="sng" algn="ctr">
          <a:solidFill>
            <a:schemeClr val="tx1"/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</dsp:sp>
    <dsp:sp modelId="{B37C6BA9-5188-4829-B16D-62223E21C8A8}">
      <dsp:nvSpPr>
        <dsp:cNvPr id="0" name=""/>
        <dsp:cNvSpPr/>
      </dsp:nvSpPr>
      <dsp:spPr>
        <a:xfrm>
          <a:off x="767184" y="1050484"/>
          <a:ext cx="1167712" cy="1167712"/>
        </a:xfrm>
        <a:prstGeom prst="ellipse">
          <a:avLst/>
        </a:prstGeom>
        <a:solidFill>
          <a:schemeClr val="accent6">
            <a:lumMod val="75000"/>
          </a:schemeClr>
        </a:solidFill>
        <a:ln w="9525" cap="flat" cmpd="sng" algn="ctr">
          <a:solidFill>
            <a:schemeClr val="tx1"/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</dsp:sp>
    <dsp:sp modelId="{D211C27F-949A-4905-B154-73C16A7D2A00}">
      <dsp:nvSpPr>
        <dsp:cNvPr id="0" name=""/>
        <dsp:cNvSpPr/>
      </dsp:nvSpPr>
      <dsp:spPr>
        <a:xfrm>
          <a:off x="1160065" y="1451562"/>
          <a:ext cx="389237" cy="389237"/>
        </a:xfrm>
        <a:prstGeom prst="ellipse">
          <a:avLst/>
        </a:prstGeom>
        <a:solidFill>
          <a:srgbClr val="FF0000"/>
        </a:solidFill>
        <a:ln w="9525" cap="flat" cmpd="sng" algn="ctr">
          <a:solidFill>
            <a:schemeClr val="tx1"/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</dsp:sp>
    <dsp:sp modelId="{1FC156DC-61A2-4A03-B52A-79AB62E81DFE}">
      <dsp:nvSpPr>
        <dsp:cNvPr id="0" name=""/>
        <dsp:cNvSpPr/>
      </dsp:nvSpPr>
      <dsp:spPr>
        <a:xfrm>
          <a:off x="2547940" y="0"/>
          <a:ext cx="1688707" cy="5676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доступность</a:t>
          </a:r>
          <a:endParaRPr lang="ru-RU" sz="2000" kern="1200" dirty="0"/>
        </a:p>
      </dsp:txBody>
      <dsp:txXfrm>
        <a:off x="2547940" y="0"/>
        <a:ext cx="1688707" cy="567638"/>
      </dsp:txXfrm>
    </dsp:sp>
    <dsp:sp modelId="{4E56528E-4620-43C8-B94E-2E57B393E7AC}">
      <dsp:nvSpPr>
        <dsp:cNvPr id="0" name=""/>
        <dsp:cNvSpPr/>
      </dsp:nvSpPr>
      <dsp:spPr>
        <a:xfrm>
          <a:off x="2360152" y="283819"/>
          <a:ext cx="243273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1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7FC94B72-B767-4B9E-8EB2-C6CE7EAD18CC}">
      <dsp:nvSpPr>
        <dsp:cNvPr id="0" name=""/>
        <dsp:cNvSpPr/>
      </dsp:nvSpPr>
      <dsp:spPr>
        <a:xfrm rot="5400000">
          <a:off x="1163733" y="426377"/>
          <a:ext cx="1337679" cy="1053211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1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B8D4C424-3501-41AD-9E20-F1E0B9C09981}">
      <dsp:nvSpPr>
        <dsp:cNvPr id="0" name=""/>
        <dsp:cNvSpPr/>
      </dsp:nvSpPr>
      <dsp:spPr>
        <a:xfrm>
          <a:off x="2424970" y="567638"/>
          <a:ext cx="1330005" cy="5676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качество</a:t>
          </a:r>
          <a:endParaRPr lang="ru-RU" sz="2000" kern="1200" dirty="0"/>
        </a:p>
      </dsp:txBody>
      <dsp:txXfrm>
        <a:off x="2424970" y="567638"/>
        <a:ext cx="1330005" cy="567638"/>
      </dsp:txXfrm>
    </dsp:sp>
    <dsp:sp modelId="{B9CCFAB5-71B6-4635-83AF-2FD8106F942D}">
      <dsp:nvSpPr>
        <dsp:cNvPr id="0" name=""/>
        <dsp:cNvSpPr/>
      </dsp:nvSpPr>
      <dsp:spPr>
        <a:xfrm>
          <a:off x="2360152" y="851457"/>
          <a:ext cx="243273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1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B7EE3906-C548-47D4-AB68-66D01C49CAF1}">
      <dsp:nvSpPr>
        <dsp:cNvPr id="0" name=""/>
        <dsp:cNvSpPr/>
      </dsp:nvSpPr>
      <dsp:spPr>
        <a:xfrm rot="5400000">
          <a:off x="1450861" y="985160"/>
          <a:ext cx="1042378" cy="774258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1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4202CDB2-4C91-4021-8659-98CA6FA6D26D}">
      <dsp:nvSpPr>
        <dsp:cNvPr id="0" name=""/>
        <dsp:cNvSpPr/>
      </dsp:nvSpPr>
      <dsp:spPr>
        <a:xfrm>
          <a:off x="2412811" y="1135276"/>
          <a:ext cx="1354322" cy="5676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культура</a:t>
          </a:r>
          <a:endParaRPr lang="ru-RU" sz="2000" kern="1200" dirty="0"/>
        </a:p>
      </dsp:txBody>
      <dsp:txXfrm>
        <a:off x="2412811" y="1135276"/>
        <a:ext cx="1354322" cy="567638"/>
      </dsp:txXfrm>
    </dsp:sp>
    <dsp:sp modelId="{2B36914F-AAD0-4DC6-8D23-DFBD7DB86A12}">
      <dsp:nvSpPr>
        <dsp:cNvPr id="0" name=""/>
        <dsp:cNvSpPr/>
      </dsp:nvSpPr>
      <dsp:spPr>
        <a:xfrm>
          <a:off x="2360152" y="1419095"/>
          <a:ext cx="243273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1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E314F9C4-960F-4046-8518-CEAFDAE74CF7}">
      <dsp:nvSpPr>
        <dsp:cNvPr id="0" name=""/>
        <dsp:cNvSpPr/>
      </dsp:nvSpPr>
      <dsp:spPr>
        <a:xfrm rot="5400000">
          <a:off x="1738345" y="1543489"/>
          <a:ext cx="744741" cy="495304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1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512916-BC2E-4138-AFDA-25CC7379F14B}">
      <dsp:nvSpPr>
        <dsp:cNvPr id="0" name=""/>
        <dsp:cNvSpPr/>
      </dsp:nvSpPr>
      <dsp:spPr>
        <a:xfrm>
          <a:off x="4203468" y="1013290"/>
          <a:ext cx="3215076" cy="11814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0991"/>
              </a:lnTo>
              <a:lnTo>
                <a:pt x="3215076" y="980991"/>
              </a:lnTo>
              <a:lnTo>
                <a:pt x="3215076" y="11814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7CE89E-08A3-4CE0-83F4-DB305E207557}">
      <dsp:nvSpPr>
        <dsp:cNvPr id="0" name=""/>
        <dsp:cNvSpPr/>
      </dsp:nvSpPr>
      <dsp:spPr>
        <a:xfrm>
          <a:off x="4203468" y="1013290"/>
          <a:ext cx="111161" cy="11814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0991"/>
              </a:lnTo>
              <a:lnTo>
                <a:pt x="111161" y="980991"/>
              </a:lnTo>
              <a:lnTo>
                <a:pt x="111161" y="11814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298F87-633B-4C84-AF70-0C4B6B5856C7}">
      <dsp:nvSpPr>
        <dsp:cNvPr id="0" name=""/>
        <dsp:cNvSpPr/>
      </dsp:nvSpPr>
      <dsp:spPr>
        <a:xfrm>
          <a:off x="1136453" y="1013290"/>
          <a:ext cx="3067015" cy="1181406"/>
        </a:xfrm>
        <a:custGeom>
          <a:avLst/>
          <a:gdLst/>
          <a:ahLst/>
          <a:cxnLst/>
          <a:rect l="0" t="0" r="0" b="0"/>
          <a:pathLst>
            <a:path>
              <a:moveTo>
                <a:pt x="3067015" y="0"/>
              </a:moveTo>
              <a:lnTo>
                <a:pt x="3067015" y="980991"/>
              </a:lnTo>
              <a:lnTo>
                <a:pt x="0" y="980991"/>
              </a:lnTo>
              <a:lnTo>
                <a:pt x="0" y="11814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C15B0F-AC97-4904-A978-3C33EB2DF29F}">
      <dsp:nvSpPr>
        <dsp:cNvPr id="0" name=""/>
        <dsp:cNvSpPr/>
      </dsp:nvSpPr>
      <dsp:spPr>
        <a:xfrm>
          <a:off x="2261143" y="154366"/>
          <a:ext cx="3884650" cy="8589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1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212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FF0000"/>
              </a:solidFill>
            </a:rPr>
            <a:t>Культура психолого-педагогического сопровождения в инклюзивной практике</a:t>
          </a:r>
          <a:endParaRPr lang="ru-RU" sz="1700" b="1" kern="1200" dirty="0">
            <a:solidFill>
              <a:srgbClr val="FF0000"/>
            </a:solidFill>
          </a:endParaRPr>
        </a:p>
      </dsp:txBody>
      <dsp:txXfrm>
        <a:off x="2261143" y="154366"/>
        <a:ext cx="3884650" cy="858924"/>
      </dsp:txXfrm>
    </dsp:sp>
    <dsp:sp modelId="{C7F2D670-9BDE-4FF9-B5AD-8D3D51AC64BC}">
      <dsp:nvSpPr>
        <dsp:cNvPr id="0" name=""/>
        <dsp:cNvSpPr/>
      </dsp:nvSpPr>
      <dsp:spPr>
        <a:xfrm>
          <a:off x="2341579" y="903056"/>
          <a:ext cx="4909381" cy="36751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«Смысловая рамка» сопровождения</a:t>
          </a:r>
          <a:endParaRPr lang="ru-RU" sz="1600" kern="1200" dirty="0"/>
        </a:p>
      </dsp:txBody>
      <dsp:txXfrm>
        <a:off x="2341579" y="903056"/>
        <a:ext cx="4909381" cy="367513"/>
      </dsp:txXfrm>
    </dsp:sp>
    <dsp:sp modelId="{5304BBD0-E36E-473E-8FFC-174FFC86249B}">
      <dsp:nvSpPr>
        <dsp:cNvPr id="0" name=""/>
        <dsp:cNvSpPr/>
      </dsp:nvSpPr>
      <dsp:spPr>
        <a:xfrm>
          <a:off x="91621" y="2194697"/>
          <a:ext cx="2089664" cy="8589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1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212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идентичность</a:t>
          </a:r>
          <a:endParaRPr lang="ru-RU" sz="1700" kern="1200" dirty="0"/>
        </a:p>
      </dsp:txBody>
      <dsp:txXfrm>
        <a:off x="91621" y="2194697"/>
        <a:ext cx="2089664" cy="858924"/>
      </dsp:txXfrm>
    </dsp:sp>
    <dsp:sp modelId="{DBF670C0-795A-4062-86E5-A40DF172750F}">
      <dsp:nvSpPr>
        <dsp:cNvPr id="0" name=""/>
        <dsp:cNvSpPr/>
      </dsp:nvSpPr>
      <dsp:spPr>
        <a:xfrm>
          <a:off x="216464" y="3022286"/>
          <a:ext cx="2305140" cy="117771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14605" rIns="58420" bIns="14605" numCol="1" spcCol="1270" anchor="ctr" anchorCtr="0">
          <a:noAutofit/>
        </a:bodyPr>
        <a:lstStyle/>
        <a:p>
          <a:pPr lvl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Кто я </a:t>
          </a:r>
        </a:p>
        <a:p>
          <a:pPr lvl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и кто для меня другие / иные?</a:t>
          </a:r>
          <a:endParaRPr lang="ru-RU" sz="2300" kern="1200" dirty="0"/>
        </a:p>
      </dsp:txBody>
      <dsp:txXfrm>
        <a:off x="216464" y="3022286"/>
        <a:ext cx="2305140" cy="1177711"/>
      </dsp:txXfrm>
    </dsp:sp>
    <dsp:sp modelId="{2D659012-C8C2-48E4-9849-71ADBA35B055}">
      <dsp:nvSpPr>
        <dsp:cNvPr id="0" name=""/>
        <dsp:cNvSpPr/>
      </dsp:nvSpPr>
      <dsp:spPr>
        <a:xfrm>
          <a:off x="3243769" y="2194697"/>
          <a:ext cx="2141721" cy="8589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1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212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деятельность</a:t>
          </a:r>
          <a:endParaRPr lang="ru-RU" sz="1700" kern="1200" dirty="0"/>
        </a:p>
      </dsp:txBody>
      <dsp:txXfrm>
        <a:off x="3243769" y="2194697"/>
        <a:ext cx="2141721" cy="858924"/>
      </dsp:txXfrm>
    </dsp:sp>
    <dsp:sp modelId="{F16679A3-76A5-48C1-A4E0-09085A104929}">
      <dsp:nvSpPr>
        <dsp:cNvPr id="0" name=""/>
        <dsp:cNvSpPr/>
      </dsp:nvSpPr>
      <dsp:spPr>
        <a:xfrm>
          <a:off x="2971751" y="2932779"/>
          <a:ext cx="3249550" cy="144230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17145" rIns="68580" bIns="17145" numCol="1" spcCol="1270" anchor="ctr" anchorCtr="0">
          <a:noAutofit/>
        </a:bodyPr>
        <a:lstStyle/>
        <a:p>
          <a:pPr lvl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Что делаю я для преодоления барьеров общения?</a:t>
          </a:r>
          <a:endParaRPr lang="ru-RU" sz="2700" kern="1200" dirty="0"/>
        </a:p>
      </dsp:txBody>
      <dsp:txXfrm>
        <a:off x="2971751" y="2932779"/>
        <a:ext cx="3249550" cy="1442308"/>
      </dsp:txXfrm>
    </dsp:sp>
    <dsp:sp modelId="{C28F2290-87B7-4D74-8C82-A8479E850565}">
      <dsp:nvSpPr>
        <dsp:cNvPr id="0" name=""/>
        <dsp:cNvSpPr/>
      </dsp:nvSpPr>
      <dsp:spPr>
        <a:xfrm>
          <a:off x="6589076" y="2194697"/>
          <a:ext cx="1658937" cy="8589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accent1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212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ценности </a:t>
          </a:r>
          <a:endParaRPr lang="ru-RU" sz="1700" kern="1200" dirty="0"/>
        </a:p>
      </dsp:txBody>
      <dsp:txXfrm>
        <a:off x="6589076" y="2194697"/>
        <a:ext cx="1658937" cy="858924"/>
      </dsp:txXfrm>
    </dsp:sp>
    <dsp:sp modelId="{8DC94F31-4393-4EBE-96F8-A0D4A1441941}">
      <dsp:nvSpPr>
        <dsp:cNvPr id="0" name=""/>
        <dsp:cNvSpPr/>
      </dsp:nvSpPr>
      <dsp:spPr>
        <a:xfrm>
          <a:off x="6687113" y="2967616"/>
          <a:ext cx="1855584" cy="103255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Ради чего  я готов что-то делать?</a:t>
          </a:r>
          <a:endParaRPr lang="ru-RU" sz="2200" kern="1200" dirty="0"/>
        </a:p>
      </dsp:txBody>
      <dsp:txXfrm>
        <a:off x="6687113" y="2967616"/>
        <a:ext cx="1855584" cy="103255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773AEC-EB30-496E-8D1D-879399F59550}">
      <dsp:nvSpPr>
        <dsp:cNvPr id="0" name=""/>
        <dsp:cNvSpPr/>
      </dsp:nvSpPr>
      <dsp:spPr>
        <a:xfrm>
          <a:off x="1716429" y="0"/>
          <a:ext cx="4525962" cy="452596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8C3042-B6FA-4678-849D-CF119BF9C32C}">
      <dsp:nvSpPr>
        <dsp:cNvPr id="0" name=""/>
        <dsp:cNvSpPr/>
      </dsp:nvSpPr>
      <dsp:spPr>
        <a:xfrm>
          <a:off x="3979410" y="453643"/>
          <a:ext cx="2941875" cy="6604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/>
            <a:t>Дополнительное профессиональное образование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011649" y="485882"/>
        <a:ext cx="2877397" cy="595931"/>
      </dsp:txXfrm>
    </dsp:sp>
    <dsp:sp modelId="{C48F3EE7-62E4-4C78-BA1F-76F0ED80AAFB}">
      <dsp:nvSpPr>
        <dsp:cNvPr id="0" name=""/>
        <dsp:cNvSpPr/>
      </dsp:nvSpPr>
      <dsp:spPr>
        <a:xfrm>
          <a:off x="3972305" y="1133377"/>
          <a:ext cx="3040045" cy="48280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Трудоустройство</a:t>
          </a:r>
          <a:endParaRPr lang="ru-RU" sz="1400" b="1" kern="1200" dirty="0"/>
        </a:p>
      </dsp:txBody>
      <dsp:txXfrm>
        <a:off x="3995874" y="1156946"/>
        <a:ext cx="2992907" cy="435668"/>
      </dsp:txXfrm>
    </dsp:sp>
    <dsp:sp modelId="{30C0FD39-D3C1-4EC2-B547-EF77F3457E8B}">
      <dsp:nvSpPr>
        <dsp:cNvPr id="0" name=""/>
        <dsp:cNvSpPr/>
      </dsp:nvSpPr>
      <dsp:spPr>
        <a:xfrm>
          <a:off x="3979410" y="1642328"/>
          <a:ext cx="2941875" cy="3673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Высшее профессиональное образование</a:t>
          </a:r>
          <a:endParaRPr lang="ru-RU" sz="1400" kern="1200" dirty="0"/>
        </a:p>
      </dsp:txBody>
      <dsp:txXfrm>
        <a:off x="3997343" y="1660261"/>
        <a:ext cx="2906009" cy="331491"/>
      </dsp:txXfrm>
    </dsp:sp>
    <dsp:sp modelId="{4B570A7B-9336-4125-9264-0763CA46C593}">
      <dsp:nvSpPr>
        <dsp:cNvPr id="0" name=""/>
        <dsp:cNvSpPr/>
      </dsp:nvSpPr>
      <dsp:spPr>
        <a:xfrm>
          <a:off x="3979410" y="2032421"/>
          <a:ext cx="2941875" cy="3673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Среднее профессиональное образование</a:t>
          </a:r>
          <a:endParaRPr lang="ru-RU" sz="1400" kern="1200" dirty="0"/>
        </a:p>
      </dsp:txBody>
      <dsp:txXfrm>
        <a:off x="3997343" y="2050354"/>
        <a:ext cx="2906009" cy="331491"/>
      </dsp:txXfrm>
    </dsp:sp>
    <dsp:sp modelId="{811970F0-7BAD-4235-94C9-88C55170B17B}">
      <dsp:nvSpPr>
        <dsp:cNvPr id="0" name=""/>
        <dsp:cNvSpPr/>
      </dsp:nvSpPr>
      <dsp:spPr>
        <a:xfrm>
          <a:off x="3979410" y="2422513"/>
          <a:ext cx="2941875" cy="3673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Сопровождение в системе дополнительного образования</a:t>
          </a:r>
          <a:endParaRPr lang="ru-RU" sz="1400" kern="1200" dirty="0"/>
        </a:p>
      </dsp:txBody>
      <dsp:txXfrm>
        <a:off x="3997343" y="2440446"/>
        <a:ext cx="2906009" cy="331491"/>
      </dsp:txXfrm>
    </dsp:sp>
    <dsp:sp modelId="{78A48B03-6B65-4CEB-9CE5-49DE5E300282}">
      <dsp:nvSpPr>
        <dsp:cNvPr id="0" name=""/>
        <dsp:cNvSpPr/>
      </dsp:nvSpPr>
      <dsp:spPr>
        <a:xfrm>
          <a:off x="3979410" y="2812606"/>
          <a:ext cx="2941875" cy="3673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Сопровождение в условиях школьного образования</a:t>
          </a:r>
          <a:endParaRPr lang="ru-RU" sz="1400" kern="1200" dirty="0"/>
        </a:p>
      </dsp:txBody>
      <dsp:txXfrm>
        <a:off x="3997343" y="2830539"/>
        <a:ext cx="2906009" cy="331491"/>
      </dsp:txXfrm>
    </dsp:sp>
    <dsp:sp modelId="{2903E243-D27A-4F35-ADE1-8E76CB6292C7}">
      <dsp:nvSpPr>
        <dsp:cNvPr id="0" name=""/>
        <dsp:cNvSpPr/>
      </dsp:nvSpPr>
      <dsp:spPr>
        <a:xfrm>
          <a:off x="3979410" y="3202698"/>
          <a:ext cx="2941875" cy="84688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Психолого-педагогическое сопровождение и ранняя помощь. Дошкольное образование. </a:t>
          </a:r>
          <a:endParaRPr lang="ru-RU" sz="1400" kern="1200" dirty="0"/>
        </a:p>
      </dsp:txBody>
      <dsp:txXfrm>
        <a:off x="4020752" y="3244040"/>
        <a:ext cx="2859191" cy="7642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C39718-6902-4FBF-96CA-BF3709B867C7}" type="datetimeFigureOut">
              <a:rPr lang="ru-RU"/>
              <a:pPr>
                <a:defRPr/>
              </a:pPr>
              <a:t>10.03.2022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7F9A5C8-4712-4BA3-BE3B-1F064E3178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4220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583938-1834-4220-8B1F-D1B450AE905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3E9E69-868C-4319-A2EF-0593BD9E6E4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6FD23A-8B21-4E9C-958F-0B77C57895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6880B7-A8A8-4CFB-894A-8D129143E09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88296-7131-4D19-893D-5CF006F13CF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EDC9E-B2F0-41BE-BDC6-993131EC5BC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8405E7-600D-44FB-9E93-E1268EF99F6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7B3FB-954C-4702-A669-B1E5CD38AEB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B999CF-D579-472C-AF58-23112371987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56878D-AFB8-4F9A-92B3-2FA86F4FB76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45029C-8A5D-4AF9-B69B-4BD416E7BB2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D7CCF4-83FD-4328-9C03-DFE62BF5439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Министерство образования Ставропольского края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 высшего образования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Ставропольский государственный педагогический институт»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340768"/>
            <a:ext cx="72728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endParaRPr lang="ru-RU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hangingPunct="0"/>
            <a:endParaRPr lang="ru-RU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hangingPunct="0"/>
            <a:endParaRPr lang="ru-RU" b="1" dirty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hangingPunct="0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Теоретико-методологические основы психолого-педагогического сопровождения субъектов образования, характеристика и особые образовательные потребности детей и подростков с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ОВЗ в условиях инклюзивной образовательной практики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675467"/>
            <a:ext cx="8784975" cy="345069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just"/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Артеменко О.Н.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кандидат педагогических наук, доцент,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зав.кафедрой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дефектологии и инклюзивного образования ГБОУ ВО «Ставропольский государственный педагогический институт»;</a:t>
            </a:r>
          </a:p>
          <a:p>
            <a:pPr algn="just"/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Артеменкова Л.Ф.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кандидат педагогических наук, доцент кафедры дефектологии и инклюзивного образования ГБОУ ВО «Ставропольский государственный педагогический институт».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009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Общие закономерности психического развития детей с ОВЗ  (В.И.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Лубовский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93336486"/>
              </p:ext>
            </p:extLst>
          </p:nvPr>
        </p:nvGraphicFramePr>
        <p:xfrm>
          <a:off x="1259632" y="1916832"/>
          <a:ext cx="7416824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2059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Общие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всех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ОВЗ </a:t>
            </a:r>
            <a:endParaRPr lang="ru-RU" altLang="ru-RU" sz="3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00213"/>
            <a:ext cx="8001000" cy="431958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alt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раннее начало специального обучения;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введение в программу специальных разделов;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специальных методов, приемов и средств обучения;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индивидуализация обучения;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особой пространственной и временной организации образовательной среды;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максимальное расширение образовательного пространства за пределы образовательного учреждения.</a:t>
            </a:r>
          </a:p>
        </p:txBody>
      </p:sp>
    </p:spTree>
    <p:extLst>
      <p:ext uri="{BB962C8B-B14F-4D97-AF65-F5344CB8AC3E}">
        <p14:creationId xmlns:p14="http://schemas.microsoft.com/office/powerpoint/2010/main" val="347636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6032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en-US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слуха</a:t>
            </a:r>
            <a:endParaRPr lang="ru-RU" alt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220" name="Picture 10" descr="Интернат для глухих детей открылся в Каменске-Шахтинском - Г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25538"/>
            <a:ext cx="3960812" cy="26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3" descr="В Усть-Каменогорске идет набор детей с нарушением слуха в специализированную школ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860800"/>
            <a:ext cx="3978275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5" descr="Пермь зажгла &quot;Утренние звезды&quot; - Глухих.нет. Новостной портал для инвалидов по слуху. Новости, скандалы, события мира глухих и 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789363"/>
            <a:ext cx="4175125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6" descr="Необычные экскурсии для необычных людей - туристический блог об отдыхе в Беларус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125538"/>
            <a:ext cx="4175125" cy="292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2037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755576" y="692696"/>
          <a:ext cx="799288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9765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ru-RU" sz="3200" b="1" dirty="0" err="1" smtClean="0">
                <a:solidFill>
                  <a:schemeClr val="tx1"/>
                </a:solidFill>
              </a:rPr>
              <a:t>Особые</a:t>
            </a:r>
            <a:r>
              <a:rPr lang="en-US" altLang="ru-RU" sz="3200" b="1" dirty="0" smtClean="0">
                <a:solidFill>
                  <a:schemeClr val="tx1"/>
                </a:solidFill>
              </a:rPr>
              <a:t> </a:t>
            </a:r>
            <a:r>
              <a:rPr lang="en-US" altLang="ru-RU" sz="3200" b="1" dirty="0" err="1" smtClean="0">
                <a:solidFill>
                  <a:schemeClr val="tx1"/>
                </a:solidFill>
              </a:rPr>
              <a:t>образовательные</a:t>
            </a:r>
            <a:r>
              <a:rPr lang="en-US" altLang="ru-RU" sz="3200" b="1" dirty="0" smtClean="0">
                <a:solidFill>
                  <a:schemeClr val="tx1"/>
                </a:solidFill>
              </a:rPr>
              <a:t> </a:t>
            </a:r>
            <a:r>
              <a:rPr lang="en-US" altLang="ru-RU" sz="3200" b="1" dirty="0" err="1" smtClean="0">
                <a:solidFill>
                  <a:schemeClr val="tx1"/>
                </a:solidFill>
              </a:rPr>
              <a:t>потребности</a:t>
            </a:r>
            <a:r>
              <a:rPr lang="en-US" altLang="ru-RU" sz="3200" b="1" dirty="0" smtClean="0">
                <a:solidFill>
                  <a:schemeClr val="tx1"/>
                </a:solidFill>
              </a:rPr>
              <a:t> </a:t>
            </a:r>
            <a:r>
              <a:rPr lang="en-US" altLang="ru-RU" sz="3200" b="1" dirty="0" err="1" smtClean="0">
                <a:solidFill>
                  <a:schemeClr val="tx1"/>
                </a:solidFill>
              </a:rPr>
              <a:t>детей</a:t>
            </a:r>
            <a:r>
              <a:rPr lang="en-US" altLang="ru-RU" sz="3200" b="1" dirty="0" smtClean="0">
                <a:solidFill>
                  <a:schemeClr val="tx1"/>
                </a:solidFill>
              </a:rPr>
              <a:t> с </a:t>
            </a:r>
            <a:r>
              <a:rPr lang="en-US" altLang="ru-RU" sz="3200" b="1" dirty="0" err="1" smtClean="0">
                <a:solidFill>
                  <a:schemeClr val="tx1"/>
                </a:solidFill>
              </a:rPr>
              <a:t>нарушениями</a:t>
            </a:r>
            <a:r>
              <a:rPr lang="en-US" altLang="ru-RU" sz="3200" b="1" dirty="0" smtClean="0">
                <a:solidFill>
                  <a:schemeClr val="tx1"/>
                </a:solidFill>
              </a:rPr>
              <a:t> </a:t>
            </a:r>
            <a:r>
              <a:rPr lang="en-US" altLang="ru-RU" sz="3200" b="1" dirty="0" err="1" smtClean="0">
                <a:solidFill>
                  <a:schemeClr val="tx1"/>
                </a:solidFill>
              </a:rPr>
              <a:t>слуха</a:t>
            </a:r>
            <a:endParaRPr lang="ru-RU" altLang="ru-RU" sz="3200" b="1" dirty="0" smtClean="0">
              <a:solidFill>
                <a:schemeClr val="tx1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слухозрительное (чтение с губ) восприятие обращенной речи;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мотивированное употребление единиц языка;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членораздельное, внятное произношение;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педагогическая помощь по предотвращению распада сформированной речи;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развитие </a:t>
            </a:r>
            <a:r>
              <a:rPr lang="en-US" altLang="ru-RU" sz="2400" smtClean="0"/>
              <a:t>остаточного слуха</a:t>
            </a:r>
            <a:r>
              <a:rPr lang="ru-RU" altLang="ru-RU" sz="2400" smtClean="0"/>
              <a:t>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обучение ориентировке в пространстве </a:t>
            </a:r>
            <a:r>
              <a:rPr lang="en-US" altLang="ru-RU" sz="2400" smtClean="0"/>
              <a:t>на основе компенсаторных возможностей</a:t>
            </a:r>
            <a:r>
              <a:rPr lang="ru-RU" altLang="ru-RU" sz="2400" smtClean="0"/>
              <a:t>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обогащение жизненного опыта и др.</a:t>
            </a:r>
          </a:p>
        </p:txBody>
      </p:sp>
    </p:spTree>
    <p:extLst>
      <p:ext uri="{BB962C8B-B14F-4D97-AF65-F5344CB8AC3E}">
        <p14:creationId xmlns:p14="http://schemas.microsoft.com/office/powerpoint/2010/main" val="600133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-214313"/>
            <a:ext cx="8435975" cy="1631951"/>
          </a:xfrm>
        </p:spPr>
        <p:txBody>
          <a:bodyPr/>
          <a:lstStyle/>
          <a:p>
            <a:pPr algn="ctr" eaLnBrk="1" hangingPunct="1"/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Техническое и психолого-педагогическое сопровождение детей с ограниченными возможностями здоровья по слуху в условиях образования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4294967295"/>
          </p:nvPr>
        </p:nvSpPr>
        <p:spPr>
          <a:xfrm>
            <a:off x="671513" y="1773238"/>
            <a:ext cx="8472487" cy="6143625"/>
          </a:xfrm>
        </p:spPr>
        <p:txBody>
          <a:bodyPr/>
          <a:lstStyle/>
          <a:p>
            <a:pPr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Наличие у каждого ребёнка двух индивидуальных  слуховых аппаратов для постоянного пользования .</a:t>
            </a:r>
          </a:p>
          <a:p>
            <a:pPr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Наличие  технических устройств для коллективной работы  в классе, актовом зале и других помещениях (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FM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-системы, радиоклассы,  интерактивные доски, документ-камеры и др.). </a:t>
            </a:r>
          </a:p>
          <a:p>
            <a:pPr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Наличие бегущей строки в коридорах, спортивном и актовом залах.</a:t>
            </a:r>
          </a:p>
          <a:p>
            <a:pPr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Индивидуальные занятия по формированию механизма речевого слуха с каждым участником образовательного процесса всех возрастных групп.</a:t>
            </a:r>
          </a:p>
          <a:p>
            <a:pPr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Индивидуальные занятия по обучению и коррекции произношения.</a:t>
            </a:r>
          </a:p>
          <a:p>
            <a:pPr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Формирование/развитие/совершенствование связной речи в устной и письменной формах.</a:t>
            </a:r>
          </a:p>
          <a:p>
            <a:pPr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Обучение пониманию смысла текстов.</a:t>
            </a:r>
          </a:p>
          <a:p>
            <a:pPr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Помощь тьюторов /сопровождающих  (в зависимости от конкретной ситуации).  </a:t>
            </a:r>
          </a:p>
          <a:p>
            <a:pPr eaLnBrk="1" hangingPunct="1">
              <a:buFont typeface="Wingdings" pitchFamily="2" charset="2"/>
              <a:buNone/>
            </a:pPr>
            <a:endParaRPr lang="ru-RU" sz="220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6429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0"/>
            <a:ext cx="8001000" cy="6921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зрения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4340" name="Picture 5" descr="Фото в галерее &quot;Картинки дети с нарушением зрения&quot; - Фотография 4 @ Среда, 20 марта 2013 (13:27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644900"/>
            <a:ext cx="4249738" cy="285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9" descr="Слабовидящих и слепых детей Бишкека сводили на экскурсию к Буране &quot; Общество &quot; K-News: Новости Кыргызстана, Киргиз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81075"/>
            <a:ext cx="4249738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2" descr="Ремонт &quot; Cвежие новости ежедневно Дэлайт ново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81075"/>
            <a:ext cx="42481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14" descr="fenechka_k: Ми сами не местныя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44900"/>
            <a:ext cx="432117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681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Особые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образовательные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зрения</a:t>
            </a:r>
            <a:endParaRPr lang="ru-RU" altLang="ru-RU" sz="3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5" y="1484784"/>
            <a:ext cx="7812856" cy="4641379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наличие тактильно-осязательных, звуковых ориентиров, облегчающих самостоятельную пространственную ориентировку;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предметно-пространственного постоянства и стабильности;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соблюдение норм  освещения помещений;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включение в виды деятельности, </a:t>
            </a:r>
            <a:r>
              <a:rPr lang="ru-RU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орие</a:t>
            </a: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тированные на использование компенсаторных возможностей;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специальных  технических средств </a:t>
            </a: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тифлотехника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08331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820738"/>
          </a:xfrm>
        </p:spPr>
        <p:txBody>
          <a:bodyPr/>
          <a:lstStyle/>
          <a:p>
            <a:pPr algn="ctr" eaLnBrk="1" hangingPunct="1"/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интеллекта</a:t>
            </a:r>
            <a:r>
              <a:rPr lang="en-US" alt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6388" name="Picture 5" descr="Дети с ментальной инвалидностью мечтают обрести семь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41438"/>
            <a:ext cx="4294188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9" descr="MPS-Russia.or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33825"/>
            <a:ext cx="4464050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1" descr="Описание основы методики обучения чтению умственно-отсталых 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341438"/>
            <a:ext cx="4392613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2" descr="Методики обучения ребенка с синдромом Дауна. Особенные дет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933825"/>
            <a:ext cx="3671887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8194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Особые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образовательные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интеллекта</a:t>
            </a:r>
            <a:endParaRPr lang="ru-RU" altLang="ru-RU" sz="3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1" y="1556792"/>
            <a:ext cx="8496943" cy="4569371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u-RU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применение  особых  метод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</a:t>
            </a:r>
            <a:r>
              <a:rPr lang="ru-RU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и  прием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простота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однозначность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конкретность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повторение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эмоциональная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насыщенность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связь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практическим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опытом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большое 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оличество</a:t>
            </a:r>
            <a:r>
              <a:rPr lang="ru-RU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помощи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систематический</a:t>
            </a:r>
            <a:r>
              <a:rPr lang="en-US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</a:t>
            </a:r>
            <a:r>
              <a:rPr lang="ru-RU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обучение социально-бытовой ориентировке и элементарным навыком социального взаимодействия;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приобщение ребенка к ручному труду. </a:t>
            </a:r>
          </a:p>
        </p:txBody>
      </p:sp>
    </p:spTree>
    <p:extLst>
      <p:ext uri="{BB962C8B-B14F-4D97-AF65-F5344CB8AC3E}">
        <p14:creationId xmlns:p14="http://schemas.microsoft.com/office/powerpoint/2010/main" val="3871047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5" cy="55446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1.Дети и подростки с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ОВЗ, их особые образовательные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2.Представление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психолого-педагогическом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сопровождении и основы психолого-педагогического сопровождения субъектов образования.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3.Компонеты и модели психолого-педагогического сопровождения в условиях инклюзивной образовательной практики.</a:t>
            </a:r>
          </a:p>
          <a:p>
            <a:pPr marL="0" indent="0" algn="just">
              <a:buNone/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43232"/>
            <a:ext cx="3528392" cy="2193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4613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6762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en-US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ЗПР</a:t>
            </a: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8436" name="Picture 5" descr="Сценарий утренника посвященного празднику Осени Осенние топотушки в гостях у Петрушки Детский са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16338"/>
            <a:ext cx="4762500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7" descr="Формирование пространственно-временных представлений у детей с зп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125538"/>
            <a:ext cx="445770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9" descr="Права ребенка в школе, или как защитить чадо в учебной среде Каблуч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981075"/>
            <a:ext cx="388937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1" descr="Методические разработ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573463"/>
            <a:ext cx="4105275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8213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Особые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образовательные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ЗПР</a:t>
            </a:r>
            <a:endParaRPr lang="ru-RU" altLang="ru-RU" sz="3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1" y="1556792"/>
            <a:ext cx="8640960" cy="4896544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«пошагово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предъявлени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учебного материала;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ребенку в осмыслении и расширении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закреплении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знаний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умений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особой пространственной и временной организации образовательной среды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учетом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особенностей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(быстрой истощаемости, низкой работоспособности, пониженного общего тонуса и др.);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постоянно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стимулировани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познавательной активности, побуждении интереса к себе, окружающему предмету и социальному миру;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 </a:t>
            </a: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созданн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постоянно поддерживаем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взрослым </a:t>
            </a: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ситуаци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успеха.</a:t>
            </a:r>
          </a:p>
        </p:txBody>
      </p:sp>
    </p:spTree>
    <p:extLst>
      <p:ext uri="{BB962C8B-B14F-4D97-AF65-F5344CB8AC3E}">
        <p14:creationId xmlns:p14="http://schemas.microsoft.com/office/powerpoint/2010/main" val="3194467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6762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en-US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речи</a:t>
            </a: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5" descr="Детский сад 42 г.Уфы - официальный сайт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33825"/>
            <a:ext cx="424815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9" descr="Речь ребенка 3 лет &quot; Shkoladetei.ru - дети раннего возраст, дошкольный возраст, школьный возраст ребенка, игры, детские стихи, 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975"/>
            <a:ext cx="4173538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2" descr="Рекомендации -Логопед родителям -Речевые нарушения детей - Р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96975"/>
            <a:ext cx="4176712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3" descr="ГТРК &quot;Ярославия&quot;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7900" y="3933825"/>
            <a:ext cx="3889375" cy="2735263"/>
          </a:xfrm>
          <a:noFill/>
        </p:spPr>
      </p:pic>
    </p:spTree>
    <p:extLst>
      <p:ext uri="{BB962C8B-B14F-4D97-AF65-F5344CB8AC3E}">
        <p14:creationId xmlns:p14="http://schemas.microsoft.com/office/powerpoint/2010/main" val="10128128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Особые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образовательные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речи</a:t>
            </a:r>
            <a:endParaRPr lang="ru-RU" altLang="ru-RU" sz="3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001000" cy="46291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логопедическ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коррекци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перед началом обучения в школе;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нормализ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ация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анализаторн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ой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аналитико-</a:t>
            </a: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синтетическ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ой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регуляторн</a:t>
            </a:r>
            <a:r>
              <a:rPr lang="en-US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ой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</a:t>
            </a:r>
            <a:r>
              <a:rPr lang="en-US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индивидуальный темп обучения и продвижения в образовательном пространстве;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применение специальных методов, приемов и средств обучения повышающих контроль за устной и письменной речью;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возможность обучаться дистанционно в случае тяжелых форм речевой патологии, а также при сочетанных нарушениях психофизического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3825249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8921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опорно-двигательного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аппарата</a:t>
            </a:r>
            <a:endParaRPr lang="ru-RU" altLang="ru-RU" sz="3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2532" name="Picture 5" descr="Омск - шишов михаил дипломированный специалист по массажу междунаро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268413"/>
            <a:ext cx="3767137" cy="282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11" descr="Статьи / Dislife 2.0 - портал для людей с ограниченными возможностями здоров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196975"/>
            <a:ext cx="4392613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12" descr="Первый канал. Телепроект . Выпуск. Космические костюмы для лечения параличе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05263"/>
            <a:ext cx="374332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14" descr="Социализация и будущее ребенка с ДЦП - все в руках родителей. Особенные дети. Клуб мам Mamaclu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644900"/>
            <a:ext cx="4392613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84684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Особые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образовательные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опорно-двигательного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аппарата</a:t>
            </a:r>
            <a:endParaRPr lang="ru-RU" altLang="ru-RU" sz="3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700808"/>
            <a:ext cx="8712967" cy="4425355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None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беспечение</a:t>
            </a: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беспрепятственн</a:t>
            </a:r>
            <a:r>
              <a:rPr lang="en-US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перемещени</a:t>
            </a: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пространстве образовательного учреждения;</a:t>
            </a:r>
          </a:p>
          <a:p>
            <a:pPr algn="just" eaLnBrk="1" hangingPunct="1">
              <a:lnSpc>
                <a:spcPct val="80000"/>
              </a:lnSpc>
            </a:pPr>
            <a:endParaRPr lang="ru-RU" alt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  усвоении  нового  путем  использования  возможностей  сохранных  анализаторов  и  компенсаторного  потенциала  (тактильный,  зрительный,  слуховой); </a:t>
            </a:r>
          </a:p>
          <a:p>
            <a:pPr algn="just" eaLnBrk="1" hangingPunct="1">
              <a:lnSpc>
                <a:spcPct val="80000"/>
              </a:lnSpc>
            </a:pPr>
            <a:endParaRPr lang="ru-RU" alt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r>
              <a:rPr lang="ru-RU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</a:t>
            </a: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специальных  условий  для  развития  речевых  и коммуникативных</a:t>
            </a: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возможностей; </a:t>
            </a:r>
          </a:p>
          <a:p>
            <a:pPr algn="just" eaLnBrk="1" hangingPunct="1">
              <a:lnSpc>
                <a:spcPct val="80000"/>
              </a:lnSpc>
            </a:pPr>
            <a:endParaRPr lang="ru-RU" alt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r>
              <a:rPr lang="ru-RU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</a:t>
            </a:r>
            <a:r>
              <a:rPr lang="en-US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темп  при  усвоении  но</a:t>
            </a: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ых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знаний  и  умений.</a:t>
            </a:r>
          </a:p>
        </p:txBody>
      </p:sp>
    </p:spTree>
    <p:extLst>
      <p:ext uri="{BB962C8B-B14F-4D97-AF65-F5344CB8AC3E}">
        <p14:creationId xmlns:p14="http://schemas.microsoft.com/office/powerpoint/2010/main" val="13211654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аутистическими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расстройствами</a:t>
            </a:r>
            <a:endParaRPr lang="ru-RU" altLang="ru-RU" sz="3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4580" name="Picture 7" descr="Что такое аутизм у детей - Детки-конфетки - Каталог статей - Как правильно сделать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4127500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10" descr="Московская Щербинка - Южное Бутово - Веселые Картинки - Страница 36 - Фор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313"/>
            <a:ext cx="424815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5" descr="Изучены генетические основы аутизма &quot; Высокие технолог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05263"/>
            <a:ext cx="3816350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6" descr="Сегодня - Всемирный день распространения информации о проблеме аутизм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076700"/>
            <a:ext cx="517525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4221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Особые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образовательные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аутистическими</a:t>
            </a:r>
            <a:r>
              <a:rPr lang="en-US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расстройствами</a:t>
            </a:r>
            <a:endParaRPr lang="ru-RU" altLang="ru-RU" sz="3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7" y="1556792"/>
            <a:ext cx="8496944" cy="4569371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en-US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ндивидуал</a:t>
            </a:r>
            <a:r>
              <a:rPr lang="en-US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изация</a:t>
            </a:r>
            <a:r>
              <a:rPr lang="en-US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дозированная</a:t>
            </a:r>
            <a:r>
              <a:rPr lang="en-US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коммуникация</a:t>
            </a: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становление</a:t>
            </a:r>
            <a:r>
              <a:rPr lang="en-US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психологического</a:t>
            </a:r>
            <a:r>
              <a:rPr lang="en-US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контакта</a:t>
            </a: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обучения, обеспечивающих сенсорный и эмоциональный комфорт ребенка, дозирование введения в его жизнь новизны;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</a:t>
            </a:r>
            <a:r>
              <a:rPr lang="en-US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отработк</a:t>
            </a:r>
            <a:r>
              <a:rPr lang="en-US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форм адекватного поведения ребенка, навыков коммуникации и взаимодействия с педагогом;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четкая и упорядоченная временно-пространственная структура образовательной среды;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постоянная помощь ребенку в осмыслении усваиваемых знаний и умений, не допускающая их механического использования для </a:t>
            </a:r>
            <a:r>
              <a:rPr lang="ru-RU" alt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аутостимуляции</a:t>
            </a: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оценка достижений ребенка с учетом специфики шкалы простого и сложного при аутизме</a:t>
            </a:r>
            <a:r>
              <a:rPr lang="en-US" alt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9340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1"/>
          <p:cNvSpPr>
            <a:spLocks noGrp="1"/>
          </p:cNvSpPr>
          <p:nvPr>
            <p:ph idx="1"/>
          </p:nvPr>
        </p:nvSpPr>
        <p:spPr>
          <a:xfrm>
            <a:off x="250825" y="1673225"/>
            <a:ext cx="8642350" cy="5184775"/>
          </a:xfrm>
        </p:spPr>
        <p:txBody>
          <a:bodyPr/>
          <a:lstStyle/>
          <a:p>
            <a:pPr algn="just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Отсутствие системного подхода к проектированию психолого-педагогического сопровождения в условиях инклюзивной образовательной среды в ОУ в целом. 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Отсутствие понимания педагогами школы и ДО философии, целей, задач психолого-педагогического сопровождения инклюзивного образовательного процесса (параметра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осознаваемости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инклюзивной образовательной среды); 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Отсутствие согласованности в деятельности педагогов и специалистов (отсутствие междисциплинарной команды) по решению стратегических задач в рамках инклюзивного образовательного процесса (параметра обобщенности инклюзивной образовательной среды);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Отсутствие непрерывности и преемственности в содержании личностно-ориентированного обучения на разных уровнях образования (детский сад – школа) и психолого-педагогического сопровождения. Отсутствие достаточных компетенций и образования у педагогов в области инклюзивного образования детей с особыми образовательными потребностями.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882015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проблемы в реализации сопровождения ребенка с ОВЗ в условиях инклюзивного образования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2487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525344"/>
            <a:ext cx="8507288" cy="72008"/>
          </a:xfrm>
        </p:spPr>
        <p:txBody>
          <a:bodyPr>
            <a:normAutofit fontScale="25000" lnSpcReduction="20000"/>
          </a:bodyPr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3024336"/>
          </a:xfrm>
        </p:spPr>
        <p:txBody>
          <a:bodyPr>
            <a:normAutofit/>
          </a:bodyPr>
          <a:lstStyle/>
          <a:p>
            <a:r>
              <a:rPr lang="ru-RU" sz="36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2.Представление о психолого-педагогическом сопровождении и основы психолого-педагогического сопровождения субъектов образования.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73016"/>
            <a:ext cx="6048672" cy="3019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319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916832"/>
            <a:ext cx="8712968" cy="42093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938544"/>
          </a:xfrm>
        </p:spPr>
        <p:txBody>
          <a:bodyPr>
            <a:normAutofit/>
          </a:bodyPr>
          <a:lstStyle/>
          <a:p>
            <a:r>
              <a:rPr lang="ru-RU" sz="32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1.Дети и подростки с ОВЗ, их особые образовательные потребности.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231" y="2492896"/>
            <a:ext cx="625827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55687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712968" cy="5112568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Согласно толковому словарю русского языка, термин «сопровождение» обозначает действие, сопутствующее какому-либо явлению.</a:t>
            </a:r>
          </a:p>
          <a:p>
            <a:pPr algn="just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настоящее время в научной литературе термин «сопровождение» понимается, прежде всего, как поддержка людей, у которых на определенном этапе развития возникают какие-либо трудности. </a:t>
            </a:r>
          </a:p>
          <a:p>
            <a:pPr algn="just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заметить, что поддержка понимается не только как сохранение, но и развитие личностного потенциала и содействие его становлению.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60648"/>
            <a:ext cx="8856984" cy="1296144"/>
          </a:xfrm>
        </p:spPr>
        <p:txBody>
          <a:bodyPr>
            <a:normAutofit/>
          </a:bodyPr>
          <a:lstStyle/>
          <a:p>
            <a:r>
              <a:rPr lang="ru-RU" sz="3600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Значение термина</a:t>
            </a:r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2781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47260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Впервые термин «сопровождение» появился в работе Г.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Бардиер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Ромазан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Т. Чередниковой (1993) в сочетании со словом «развитие» – «сопровождение развития». </a:t>
            </a: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Проблемы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психолого-педагогического сопровождения, его организация и содержание раскрыли в своих исследованиях М.Р.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Битянова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Б.С.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Братусь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Е.В.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Бурмистрова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И.В. Дубровина, Е.И. Исаев, Е.И. Казакова, А.И. Красило, В.Е.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Летунова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Н.Н. Михайлова, А.В. Мудрик, С.Д. Поляков, М.И.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Роговцева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Роджерс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Н.Ю.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Синягина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В.И.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Слободчиков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Ф.М. Фрумин, А.Т.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Цукерман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Л.М. Шипицына, И.С.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Якиманская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др.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рассматривается в нескольких аспектах. Раннее сопровождение, сопровождение развития в общеобразовательной школе, целевое сопровождение различных «групп риска», сопровождение в специальном образовании, сопровождение одаренных детей стали элементами одной системы, своеобразными гарантами права ребенка на полноценное развитие. </a:t>
            </a: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 становления сопровождения в России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7094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412776"/>
            <a:ext cx="8856984" cy="5328592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Исходя из ведущих аспектов деятельности субъектов образования, требующих сопровождения,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выделяют: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(Е.А. Бауэр, А.В. Малышев), под которым понимается совокупность социально-психологической и педагогической деятельности на основе определенной методологии, обеспечивающее современное качество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медико-педагогическое сопровождение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(А.В. Шишова), которое предполагает применение дифференцированных подходов к воспитанию, обучению и проведению индивидуального оздоровления и осуществление образовательной организацией комплекса мероприятий по профилактике заболеваний, связанных с учебной деятельностью.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вид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педагогического сопровождения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валеолого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-педагогическое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 О.А. Власовой), это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педагогическая деятельность, в которую включены все участники образовательного процесса, осуществляющие системы взаимосвязанных мероприятий, по повышению компетенции педагогов, учащихся и их родителей в области сохранения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здоровья.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социально-педагогическое сопровождение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(Н.В. Савицкая, Е.В. Гутман), понимается система педагогического взаимодействия, включающая социальные институты учебных заведений, социальные проекты и программы развития обучающихся, управлением воспитательным потенциалом общества в разрешении проблем социализации обучающихся.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296144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в различных аспектах деятельности</a:t>
            </a:r>
            <a:endParaRPr lang="ru-RU" sz="3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6110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1628800"/>
            <a:ext cx="8712968" cy="496855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настоящее время широкое распространение различных форм сопровождения породили большое количество определений и подходов к данному феномену, где понятие «сопровождение» рассматривается как синоним поддержки, содействия, сочувствия, сотрудничества, как метод и как создание специфических условий для (чаще всего учебной)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деятельности: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как поддержка (помощь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как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как сотрудничество (взаимодействие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Сопровождение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создание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условий;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Сопровождение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формирование.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/>
              <a:t>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Современные подходы к понятию «сопровождение».</a:t>
            </a:r>
            <a:r>
              <a:rPr lang="ru-RU" sz="3200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4398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1628800"/>
            <a:ext cx="8784976" cy="496855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О.С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Газман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ввел понятие психолого-педагогической поддержки для детей в решении ими индивидуальных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проблем;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А.П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Тряпицына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Е.И. Казакова предлагают рассматривать под сопровождением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которая обеспечивает помощь в ситуации жизненного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выбора;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Сопровождение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технология деятельности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психолога/педагога/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специалситов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рассматривается у Р.В.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Овчаровой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Г.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Бардиер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Розман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Чередникова;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Сопровождение как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помощь ребенку в реализации самостоятельного выбора своего жизненного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пути;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Психолого-педагогическое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адаптация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студентов в учебной группе – это целенаправленная деятельность всех субъектов педагогического процесса, направленная на содействие в обретении студентом позиции субъекта внутригрупповых отношений, на его ориентацию в системе социальных отношений в вузе, организацию взаимодействия с сокурсниками и преподавателями в образовательном процессе и внеаудиторной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деятельности (по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мнению Е.А.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Салахудиновой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Сопровождение - поддержание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функционирования ребенка в условиях оптимальной амплификации образовательных воздействий и недопустимости его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дезадаптации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(М.М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Семаго).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как поддержка (помощь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9633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700808"/>
            <a:ext cx="8568952" cy="496855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Э.Ф.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Зеер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А.К. Маркова, Н.С.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Глуханюк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И.В.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Аркусова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Г.В.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Безюлева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подчеркивают, что сопровождение – это целостный процесс, включающий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операциональное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поле развития, становления и коррекции личности. 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А.К. Маркова включает в этот процесс несколько этапов: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диагностику,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сбор информации о методах решения проблемы,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консультацию на этапе принятия решения,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помощь на этапе реализации. 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В.А.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Сластенин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подробно раскрывает в своей трактовке психолого-педагогического сопровождения методы актуальной психолого-педагогической деятельности. С его точки зрения, психолого-педагогическое сопровождение - это «процесс заинтересованного наблюдения, консультирования, личностного участия, поощрения максимальной самостоятельности ученика в проблемной ситуации при минимальном по сравнению с поддержкой участии педагога».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как процесс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4395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556792"/>
            <a:ext cx="8640960" cy="51125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как сотрудничество, обеспечивающее беспроблемное взаимодействие, рассматривается в концепции О.Е.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Кучеровой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публикациях Г.А. Нагорной психолого-педагогическое сопровождение трактуется как «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полисубъектные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диалогические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отношения.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Айрапетов определяет сопровождение как форму партнерского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взаимодействия.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как сотрудничество (взаимодействие)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85855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340768"/>
            <a:ext cx="8704477" cy="525658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Ряд авторов рассматривают сопровождение как условие успешного обучения и психологического здоровья.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А.Н.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Горбатюк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определяет психолого-педагогическое сопровождение «как систему профессиональной деятельности преподавателя, направляемую на создание психолого-педагогических условий для успешного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обучения и воспитания».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мнению Е.К. Исаковой, Д.В. Лазаренко и С.В.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Сильченковой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сопровождение – это форма профессиональной деятельности, направленная на создание условий для личностного развития и самореализации воспитанников, развития их самостоятельности и уверенности в различных ситуациях жизненного выбора.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О.А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Сергеева под сопровождением понимает деятельность, обеспечивающую создание условий для успешной адаптации человека к условиям его жизнедеятельности.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М.Р.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Битянова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определяет понятие «сопровождение», как проектирование образовательной среды, исходящее из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общегуманистического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подхода к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потенциалу ребенка.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как создание условий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07390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1196752"/>
            <a:ext cx="8280920" cy="54006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О.С. Попова считает, «что сущность психолого-педагогического сопровождения состоит в минимизации воздействия на учащихся негативных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факторов».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Тихомирова отмечает, «что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должно быть ориентировано на получение реального продукта: формирование компетенций и развитие личностных достижений». </a:t>
            </a:r>
          </a:p>
          <a:p>
            <a:pPr algn="just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Таким образом, психолого-педагогическое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– это процесс взаимодействия специалиста и нуждающегося в помощи человека, направленный на создание условий для интеллектуального и личностного развития, формирование необходимых компетенций и поддержку в сложных ситуациях.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</a:t>
            </a: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формирование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2451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628800"/>
            <a:ext cx="8568952" cy="4896544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Несмотря на широкое разнообразие определений, подавляющее большинство программ сопровождения субъектов образования базируются на общих методологических основаниях, в качестве которых выступают: </a:t>
            </a:r>
          </a:p>
          <a:p>
            <a:pPr marL="0" indent="0" algn="just">
              <a:buNone/>
            </a:pP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Личностно ориентированный (личностно центрированный) подход (К. </a:t>
            </a:r>
            <a:r>
              <a:rPr lang="ru-RU" sz="2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Роджерс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И.С. </a:t>
            </a:r>
            <a:r>
              <a:rPr lang="ru-RU" sz="2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Якиманская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определяющий приоритетность потребностей, целей и ценностей развития личности ребенка при построении системы психолого-педагогического 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сопровождения; </a:t>
            </a:r>
            <a:endParaRPr lang="ru-RU" sz="2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Концепция психического и психологического здоровья детей (И.В. Дубровина), рассматривающая в качестве предмета работы специалистов по сопровождению в образовании - проблемы развития личности в условиях конкретного образовательного 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пространства;</a:t>
            </a:r>
            <a:endParaRPr lang="ru-RU" sz="2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Парадигма развивающего образования (Д.Б. </a:t>
            </a:r>
            <a:r>
              <a:rPr lang="ru-RU" sz="2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Эльконин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В.В. Давыдов), утверждающая необходимость проектирования такой системы образования, которая не только учит ребенка знаниям и умениям, но обеспечивает развитие у него фундаментальных человеческих способностей и личностных 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качеств; </a:t>
            </a:r>
            <a:endParaRPr lang="ru-RU" sz="2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Теория педагогической поддержки (О.С. </a:t>
            </a:r>
            <a:r>
              <a:rPr lang="ru-RU" sz="2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Газман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Н.Н. Михайлова), утверждающая необходимость сопровождения процесса индивидуализации личности, развитие ее «самости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»;</a:t>
            </a:r>
            <a:endParaRPr lang="ru-RU" sz="2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Проектный подход в организации психолого-медико-социального сопровождения (М.Р. </a:t>
            </a:r>
            <a:r>
              <a:rPr lang="ru-RU" sz="2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Битянова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Е.В. </a:t>
            </a:r>
            <a:r>
              <a:rPr lang="ru-RU" sz="2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Бурмистрова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А.И. Красило), ориентирующий на создание (проектирование) в образовательной среде условий для кооперации всех субъектов образовательного процесса в проблемной ситуации.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Методологические основы сопровождения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101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Федеральный закон "Об образовании в Российской Федерации" N 273-ФЗ от 29 декабря 2012 года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7" y="1916832"/>
            <a:ext cx="7884864" cy="4209331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5. Право на образование. Государственные гарантии реализации права на образование в Российской Федерации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Российской Федерации гарантируется право каждого человека на образование.</a:t>
            </a:r>
          </a:p>
          <a:p>
            <a:pPr algn="just">
              <a:buNone/>
            </a:pPr>
            <a:endParaRPr lang="ru-RU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целях реализации права каждого человека на образование федеральными государственными органами, органами государственной власти субъектов Российской Федерации и органами местного самоуправления:</a:t>
            </a:r>
          </a:p>
          <a:p>
            <a:pPr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создаются необходимые условия для получения без дискриминации качественного образования лицами с ограниченными возможностями здоровья, для коррекции нарушений развития и социальной адаптации, оказания ранней коррекционной помощи на основе специальных педагогических подходов и наиболее подходящих для этих лиц языков, методов и способов общения и условия, в максимальной степени способствующие получению образования определенного уровня и определенной направленности, а также социальному развитию этих лиц, в том числе посредством организации инклюзивного образования лиц с ограниченными возможностями здоровья.</a:t>
            </a:r>
          </a:p>
          <a:p>
            <a:pPr marL="457200" lvl="0" indent="-457200" algn="just">
              <a:buAutoNum type="arabicPeriod"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07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12776"/>
            <a:ext cx="8064896" cy="46748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6456"/>
          </a:xfrm>
        </p:spPr>
        <p:txBody>
          <a:bodyPr>
            <a:noAutofit/>
          </a:bodyPr>
          <a:lstStyle/>
          <a:p>
            <a:r>
              <a:rPr lang="ru-RU" sz="3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3.Компонеты и модели психолого-педагогического сопровождения в условиях инклюзивной образовательной практики.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72" y="3284983"/>
            <a:ext cx="6539880" cy="32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75070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 ориентированная </a:t>
            </a:r>
            <a:b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модель общества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Реализация  положений </a:t>
            </a:r>
          </a:p>
          <a:p>
            <a:pPr algn="ctr">
              <a:buNone/>
            </a:pPr>
            <a:r>
              <a:rPr lang="ru-RU" dirty="0" smtClean="0"/>
              <a:t> ратифицированных международных документов, направленных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на создание условий 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для обеспечения качества жизнедеятельности</a:t>
            </a:r>
          </a:p>
          <a:p>
            <a:pPr algn="ctr">
              <a:buNone/>
            </a:pPr>
            <a:r>
              <a:rPr lang="ru-RU" dirty="0" smtClean="0"/>
              <a:t> лицам с инвалидностью и ограниченными возможностями здоровья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СРЕДИ ОСНОВНЫХ ПРИНЦИПОВ ДЕЯТЕЛЬНОСТИ ГОСУДАРСТВ, ПРАВИТЕЛЬСТВ, </a:t>
            </a:r>
          </a:p>
          <a:p>
            <a:pPr algn="ctr">
              <a:buNone/>
            </a:pPr>
            <a:r>
              <a:rPr lang="ru-RU" dirty="0" smtClean="0"/>
              <a:t>ВСЕХ ИНСТИТУТОВ ОБЩЕСТВА – </a:t>
            </a:r>
          </a:p>
          <a:p>
            <a:pPr algn="ctr">
              <a:buNone/>
            </a:pPr>
            <a:r>
              <a:rPr lang="ru-RU" dirty="0" smtClean="0"/>
              <a:t>принципы доступности, равенства возможностей, полного и эффективного вовлечения </a:t>
            </a:r>
          </a:p>
          <a:p>
            <a:pPr algn="ctr">
              <a:buNone/>
            </a:pPr>
            <a:r>
              <a:rPr lang="ru-RU" dirty="0" smtClean="0"/>
              <a:t>и включения в общество.</a:t>
            </a:r>
          </a:p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276436" y="2204864"/>
            <a:ext cx="4846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518752" y="3933056"/>
            <a:ext cx="484632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039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Современные требования к образованию и психолого-педагогическому сопровождению обучающихся с ОВЗ и инвалидностью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04800" y="1600200"/>
            <a:ext cx="4191000" cy="47244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/>
              <a:t>Внешние требования: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Международные обязательства</a:t>
            </a:r>
            <a:r>
              <a:rPr lang="ru-RU" dirty="0" smtClean="0"/>
              <a:t>: </a:t>
            </a:r>
          </a:p>
          <a:p>
            <a:pPr algn="ctr">
              <a:buNone/>
            </a:pPr>
            <a:r>
              <a:rPr lang="ru-RU" dirty="0" smtClean="0"/>
              <a:t>Конвенция о правах инвалидов</a:t>
            </a:r>
          </a:p>
          <a:p>
            <a:pPr algn="ctr">
              <a:buNone/>
            </a:pPr>
            <a:r>
              <a:rPr lang="ru-RU" dirty="0" smtClean="0"/>
              <a:t>Конвенция о правах ребенка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Государственные требования</a:t>
            </a:r>
            <a:r>
              <a:rPr lang="ru-RU" dirty="0" smtClean="0"/>
              <a:t>:</a:t>
            </a:r>
          </a:p>
          <a:p>
            <a:pPr algn="ctr">
              <a:buNone/>
            </a:pPr>
            <a:r>
              <a:rPr lang="ru-RU" dirty="0" smtClean="0"/>
              <a:t>Действующее законодательство</a:t>
            </a:r>
          </a:p>
          <a:p>
            <a:pPr algn="ctr">
              <a:buNone/>
            </a:pPr>
            <a:r>
              <a:rPr lang="ru-RU" dirty="0" smtClean="0"/>
              <a:t>(273-ФЗ, Профессиональный </a:t>
            </a:r>
          </a:p>
          <a:p>
            <a:pPr algn="ctr">
              <a:buNone/>
            </a:pPr>
            <a:r>
              <a:rPr lang="ru-RU" dirty="0" smtClean="0"/>
              <a:t>стандарт педагога и др.)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Общественный запрос</a:t>
            </a:r>
            <a:r>
              <a:rPr lang="ru-RU" dirty="0" smtClean="0"/>
              <a:t>:</a:t>
            </a:r>
          </a:p>
          <a:p>
            <a:pPr algn="ctr">
              <a:buNone/>
            </a:pPr>
            <a:r>
              <a:rPr lang="ru-RU" dirty="0" smtClean="0"/>
              <a:t>Ожидания родителей в конкретных</a:t>
            </a:r>
          </a:p>
          <a:p>
            <a:pPr algn="ctr">
              <a:buNone/>
            </a:pPr>
            <a:r>
              <a:rPr lang="ru-RU" dirty="0" smtClean="0"/>
              <a:t>ситуациях</a:t>
            </a:r>
          </a:p>
          <a:p>
            <a:pPr algn="ctr">
              <a:buNone/>
            </a:pPr>
            <a:r>
              <a:rPr lang="ru-RU" dirty="0" smtClean="0"/>
              <a:t>Активность общественных </a:t>
            </a:r>
          </a:p>
          <a:p>
            <a:pPr algn="ctr">
              <a:buNone/>
            </a:pPr>
            <a:r>
              <a:rPr lang="ru-RU" dirty="0" smtClean="0"/>
              <a:t>организаций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343400" cy="472440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/>
              <a:t>Внутренние требования:</a:t>
            </a:r>
          </a:p>
          <a:p>
            <a:pPr algn="ctr">
              <a:buNone/>
            </a:pPr>
            <a:r>
              <a:rPr lang="ru-RU" dirty="0" err="1" smtClean="0">
                <a:solidFill>
                  <a:srgbClr val="FF0000"/>
                </a:solidFill>
              </a:rPr>
              <a:t>Мотивационно-смысловые</a:t>
            </a:r>
            <a:r>
              <a:rPr lang="ru-RU" dirty="0" smtClean="0">
                <a:solidFill>
                  <a:srgbClr val="FF0000"/>
                </a:solidFill>
              </a:rPr>
              <a:t> установки</a:t>
            </a:r>
          </a:p>
          <a:p>
            <a:pPr algn="ctr">
              <a:buNone/>
            </a:pPr>
            <a:r>
              <a:rPr lang="ru-RU" dirty="0" smtClean="0"/>
              <a:t> (в т.ч. переход от клинико-дефектологической парадигмы к социальной)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Позитивный опыт работы </a:t>
            </a:r>
            <a:r>
              <a:rPr lang="ru-RU" dirty="0" smtClean="0"/>
              <a:t>(истории успеха)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Возможность профессионально-личностного развития</a:t>
            </a: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Командный междисциплинарный подход</a:t>
            </a:r>
          </a:p>
          <a:p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6732240" y="4005064"/>
            <a:ext cx="576064" cy="864096"/>
          </a:xfrm>
          <a:prstGeom prst="downArrow">
            <a:avLst>
              <a:gd name="adj1" fmla="val 50000"/>
              <a:gd name="adj2" fmla="val 465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3995936" y="52292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87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 и психолого-педагогическое сопровождение ребенка с ОВЗ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4267200" cy="2594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5364088" y="1412776"/>
            <a:ext cx="2808312" cy="122413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Образование для всех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6372200" y="2852936"/>
            <a:ext cx="936104" cy="57606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36096" y="3645024"/>
            <a:ext cx="2808312" cy="12241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Образование для каждого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581128"/>
            <a:ext cx="51845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Психолого-педагогическое сопровождение в образовательной практике - успешная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социальная и образовательная социализация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ОСОБЫХ детей (ЛЮБЫХ), которая обеспечивается изменениями ЖИЗНЕННОЙ ПОЗИЦИИ КАЖДОГО УЧАСТНИКА ОБРАЗОВАТЕЛЬНОГО ПРОЦЕССА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1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9824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Вертикаль 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психолого-педагогического сопровождения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(принцип непрерывности)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796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2"/>
          <p:cNvSpPr>
            <a:spLocks noGrp="1"/>
          </p:cNvSpPr>
          <p:nvPr>
            <p:ph type="title"/>
          </p:nvPr>
        </p:nvSpPr>
        <p:spPr>
          <a:xfrm>
            <a:off x="250825" y="333375"/>
            <a:ext cx="8507413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Мультидисциплинарная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служба социально-психолого-педагогического сопровождения детей с ОВЗ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1844675"/>
            <a:ext cx="2808288" cy="410527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- Первичное выявление трудностей в обучении и воспитании;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 -Учебная деятельность; 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-Учебно-коррекционные занятия; 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-Дополнительные занятия;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 -Игровая деятельность;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 -Классные часы;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 -Праздники, развлечения, досуг;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 -Работа с семьей;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 -Сопровождение семьи;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 -Работа с воспитанниками группы риска;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 -Профориентация;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 -Участие в </a:t>
            </a:r>
            <a:r>
              <a:rPr lang="ru-RU" sz="1500" dirty="0" err="1">
                <a:solidFill>
                  <a:schemeClr val="tx1"/>
                </a:solidFill>
              </a:rPr>
              <a:t>ППк</a:t>
            </a:r>
            <a:r>
              <a:rPr lang="ru-RU" sz="15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32588" y="1700213"/>
            <a:ext cx="2209800" cy="273685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Диагностика;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 - Исправление дефектов речи, внимания; </a:t>
            </a:r>
          </a:p>
          <a:p>
            <a:pPr>
              <a:buFontTx/>
              <a:buChar char="-"/>
              <a:defRPr/>
            </a:pPr>
            <a:r>
              <a:rPr lang="ru-RU" sz="1500" dirty="0">
                <a:solidFill>
                  <a:schemeClr val="tx1"/>
                </a:solidFill>
              </a:rPr>
              <a:t>Развитие связанной речи;</a:t>
            </a:r>
          </a:p>
          <a:p>
            <a:pPr>
              <a:buFontTx/>
              <a:buChar char="-"/>
              <a:defRPr/>
            </a:pPr>
            <a:r>
              <a:rPr lang="ru-RU" sz="1500" dirty="0">
                <a:solidFill>
                  <a:schemeClr val="tx1"/>
                </a:solidFill>
              </a:rPr>
              <a:t> Индивидуально- коррекционные занятия; </a:t>
            </a:r>
          </a:p>
          <a:p>
            <a:pPr>
              <a:buFontTx/>
              <a:buChar char="-"/>
              <a:defRPr/>
            </a:pPr>
            <a:r>
              <a:rPr lang="ru-RU" sz="1500" dirty="0">
                <a:solidFill>
                  <a:schemeClr val="tx1"/>
                </a:solidFill>
              </a:rPr>
              <a:t>Работа с семьей;</a:t>
            </a:r>
          </a:p>
          <a:p>
            <a:pPr>
              <a:buFontTx/>
              <a:buChar char="-"/>
              <a:defRPr/>
            </a:pPr>
            <a:r>
              <a:rPr lang="ru-RU" sz="1500" dirty="0">
                <a:solidFill>
                  <a:schemeClr val="tx1"/>
                </a:solidFill>
              </a:rPr>
              <a:t>Участие в </a:t>
            </a:r>
            <a:r>
              <a:rPr lang="ru-RU" sz="1500" dirty="0" err="1">
                <a:solidFill>
                  <a:schemeClr val="tx1"/>
                </a:solidFill>
              </a:rPr>
              <a:t>ППк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643438" y="3284538"/>
            <a:ext cx="1368425" cy="914400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Дети с ОВЗ</a:t>
            </a:r>
          </a:p>
        </p:txBody>
      </p:sp>
      <p:sp>
        <p:nvSpPr>
          <p:cNvPr id="8" name="Овал 7"/>
          <p:cNvSpPr/>
          <p:nvPr/>
        </p:nvSpPr>
        <p:spPr>
          <a:xfrm>
            <a:off x="3276600" y="2349500"/>
            <a:ext cx="165576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Учитель</a:t>
            </a:r>
          </a:p>
        </p:txBody>
      </p:sp>
      <p:sp>
        <p:nvSpPr>
          <p:cNvPr id="10" name="Овал 9"/>
          <p:cNvSpPr/>
          <p:nvPr/>
        </p:nvSpPr>
        <p:spPr>
          <a:xfrm>
            <a:off x="4859338" y="1844675"/>
            <a:ext cx="1728787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Логопед</a:t>
            </a:r>
          </a:p>
        </p:txBody>
      </p:sp>
      <p:sp>
        <p:nvSpPr>
          <p:cNvPr id="11" name="Овал 10"/>
          <p:cNvSpPr/>
          <p:nvPr/>
        </p:nvSpPr>
        <p:spPr>
          <a:xfrm>
            <a:off x="5219700" y="4652963"/>
            <a:ext cx="18732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Психолог</a:t>
            </a:r>
          </a:p>
        </p:txBody>
      </p:sp>
      <p:sp>
        <p:nvSpPr>
          <p:cNvPr id="12" name="Овал 11"/>
          <p:cNvSpPr/>
          <p:nvPr/>
        </p:nvSpPr>
        <p:spPr>
          <a:xfrm>
            <a:off x="3276600" y="4365625"/>
            <a:ext cx="1800225" cy="1130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Учитель-дефектолог</a:t>
            </a:r>
          </a:p>
        </p:txBody>
      </p:sp>
      <p:sp>
        <p:nvSpPr>
          <p:cNvPr id="13" name="Овал 12"/>
          <p:cNvSpPr/>
          <p:nvPr/>
        </p:nvSpPr>
        <p:spPr>
          <a:xfrm>
            <a:off x="3924300" y="5732463"/>
            <a:ext cx="244792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Социальный педагог</a:t>
            </a:r>
          </a:p>
        </p:txBody>
      </p:sp>
    </p:spTree>
    <p:extLst>
      <p:ext uri="{BB962C8B-B14F-4D97-AF65-F5344CB8AC3E}">
        <p14:creationId xmlns:p14="http://schemas.microsoft.com/office/powerpoint/2010/main" val="26973836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700808"/>
            <a:ext cx="8712967" cy="44253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Модель сопровождения детей с ограниченными возможностями здоровья в условиях общеобразовательного учреждения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26" y="1556792"/>
            <a:ext cx="8712968" cy="5004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31226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281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2. Основные понятия, используемые в настоящем Федеральном законе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9" y="1916832"/>
            <a:ext cx="7956872" cy="4209331"/>
          </a:xfrm>
        </p:spPr>
        <p:txBody>
          <a:bodyPr/>
          <a:lstStyle/>
          <a:p>
            <a:pPr indent="34290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Обучающийся с ограниченными возможностями здоровья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физическое лицо, имеющее недостатки в физическом и (или) психологическом развитии, подтвержденные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психолого-медико-педагогической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комиссией и препятствующие получению образования без создания специальных условий</a:t>
            </a:r>
          </a:p>
        </p:txBody>
      </p:sp>
    </p:spTree>
    <p:extLst>
      <p:ext uri="{BB962C8B-B14F-4D97-AF65-F5344CB8AC3E}">
        <p14:creationId xmlns:p14="http://schemas.microsoft.com/office/powerpoint/2010/main" val="340458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79. Организация получения образования обучающимися с ограниченными возможностями здоровья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424935" cy="428133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ru-RU" dirty="0" smtClean="0"/>
          </a:p>
          <a:p>
            <a:pPr indent="34290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специальными условиями для получения образования обучающимися с ограниченными возможностями здоровья в настоящем Федеральном законе понимаются условия обучения, воспитания и развития таких обучающихся, включающие в себя использование специальных образовательных программ и методов обучения и воспитания, специальных учебников, учебных пособий и дидактических материалов, специальных технических средств обучения коллективного и индивидуального пользования, предоставление услуг ассистента (помощника), оказывающего обучающимся необходимую техническую помощь, проведение групповых и индивидуальных коррекционных занятий, обеспечение доступа в здания организаций, осуществляющих образовательную деятельность, и другие условия, без которых невозможно или затруднено освоение образовательных программ обучающимися с ограниченными возможностями здоровья.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55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ети с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ограниченными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возможностями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здоровья</a:t>
            </a:r>
            <a:r>
              <a:rPr lang="en-US" alt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(ОВЗ)</a:t>
            </a:r>
            <a:endParaRPr lang="ru-RU" altLang="ru-RU" sz="3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001000" cy="4700588"/>
          </a:xfrm>
        </p:spPr>
        <p:txBody>
          <a:bodyPr/>
          <a:lstStyle/>
          <a:p>
            <a:pPr algn="just" eaLnBrk="1" hangingPunct="1"/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/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зрения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/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интеллекта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/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речи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/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задержкой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психического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(ЗПР);</a:t>
            </a:r>
          </a:p>
          <a:p>
            <a:pPr algn="just" eaLnBrk="1" hangingPunct="1"/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опорно-двигательного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аппарата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/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аутистическими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расстройствами</a:t>
            </a:r>
            <a:r>
              <a:rPr lang="en-US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alt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AutoShape 5" descr="htmlimage?id=1iun-5rmkzc13nfcnwm2io3f9c6pfurrahfj5qrojve460okvhmbv42ef4ftyd3s6ltvvpor0saaruok2tugicyn5zzfyg0uk7pr3d5r&amp;name=result_html_m5316d24e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4101" name="AutoShape 7" descr="htmlimage?id=1iun-5rmkzc13nfcnwm2io3f9c6pfurrahfj5qrojve460okvhmbv42ef4ftyd3s6ltvvpor0saaruok2tugicyn5zzfyg0uk7pr3d5r&amp;name=result_html_m5316d24e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4102" name="AutoShape 9" descr="htmlimage?id=1iun-5rmkzc13nfcnwm2io3f9c6pfurrahfj5qrojve460okvhmbv42ef4ftyd3s6ltvvpor0saaruok2tugicyn5zzfyg0uk7pr3d5r&amp;name=result_html_m5316d24e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596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alt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Особые</a:t>
            </a:r>
            <a:r>
              <a:rPr lang="en-US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образовательные</a:t>
            </a:r>
            <a:r>
              <a:rPr lang="en-US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</a:t>
            </a:r>
            <a:endParaRPr lang="ru-RU" alt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7" y="1700808"/>
            <a:ext cx="8280920" cy="442535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en-US" altLang="ru-RU" sz="3600" dirty="0" smtClean="0"/>
          </a:p>
          <a:p>
            <a:pPr algn="ctr" eaLnBrk="1" hangingPunct="1">
              <a:lnSpc>
                <a:spcPct val="90000"/>
              </a:lnSpc>
            </a:pPr>
            <a:r>
              <a:rPr lang="ru-RU" alt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 в организации специального педагогического процесса, позволяющего преодолевать имеющиеся ограничения возможностей. </a:t>
            </a:r>
          </a:p>
        </p:txBody>
      </p:sp>
    </p:spTree>
    <p:extLst>
      <p:ext uri="{BB962C8B-B14F-4D97-AF65-F5344CB8AC3E}">
        <p14:creationId xmlns:p14="http://schemas.microsoft.com/office/powerpoint/2010/main" val="35321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Концепция структуры дефекта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(Л.С. Выготский)</a:t>
            </a:r>
          </a:p>
        </p:txBody>
      </p:sp>
      <p:pic>
        <p:nvPicPr>
          <p:cNvPr id="6147" name="Picture 2" descr="Картинки по запросу структура дефекта по выготском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133600"/>
            <a:ext cx="205105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AutoShape 4" descr="Картинки по запросу структура дефекта по выготскому"/>
          <p:cNvSpPr>
            <a:spLocks noChangeAspect="1" noChangeArrowheads="1"/>
          </p:cNvSpPr>
          <p:nvPr/>
        </p:nvSpPr>
        <p:spPr bwMode="auto">
          <a:xfrm>
            <a:off x="1730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28276360"/>
              </p:ext>
            </p:extLst>
          </p:nvPr>
        </p:nvGraphicFramePr>
        <p:xfrm>
          <a:off x="2483768" y="1916832"/>
          <a:ext cx="6360368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032416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2183</TotalTime>
  <Words>2900</Words>
  <Application>Microsoft Office PowerPoint</Application>
  <PresentationFormat>Экран (4:3)</PresentationFormat>
  <Paragraphs>298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5" baseType="lpstr">
      <vt:lpstr>Arial</vt:lpstr>
      <vt:lpstr>Calibri</vt:lpstr>
      <vt:lpstr>Candara</vt:lpstr>
      <vt:lpstr>Symbol</vt:lpstr>
      <vt:lpstr>Times New Roman</vt:lpstr>
      <vt:lpstr>Wingdings</vt:lpstr>
      <vt:lpstr>Волна</vt:lpstr>
      <vt:lpstr>Министерство образования Ставропольского края Государственное бюджетное образовательное учреждение высшего образования  «Ставропольский государственный педагогический институт» </vt:lpstr>
      <vt:lpstr>План:</vt:lpstr>
      <vt:lpstr>1.Дети и подростки с ОВЗ, их особые образовательные потребности.</vt:lpstr>
      <vt:lpstr>Федеральный закон "Об образовании в Российской Федерации" N 273-ФЗ от 29 декабря 2012 года</vt:lpstr>
      <vt:lpstr>Статья 2. Основные понятия, используемые в настоящем Федеральном законе</vt:lpstr>
      <vt:lpstr>Статья 79. Организация получения образования обучающимися с ограниченными возможностями здоровья</vt:lpstr>
      <vt:lpstr>Дети с ограниченными возможностями здоровья (ОВЗ)</vt:lpstr>
      <vt:lpstr>Особые образовательные потребности</vt:lpstr>
      <vt:lpstr>Концепция структуры дефекта  (Л.С. Выготский)</vt:lpstr>
      <vt:lpstr>Общие закономерности психического развития детей с ОВЗ  (В.И. Лубовский)</vt:lpstr>
      <vt:lpstr>Общие потребности  для всех детей с ОВЗ </vt:lpstr>
      <vt:lpstr>Дети с нарушениями слуха</vt:lpstr>
      <vt:lpstr>Презентация PowerPoint</vt:lpstr>
      <vt:lpstr>Особые образовательные потребности детей с нарушениями слуха</vt:lpstr>
      <vt:lpstr> Техническое и психолого-педагогическое сопровождение детей с ограниченными возможностями здоровья по слуху в условиях образования</vt:lpstr>
      <vt:lpstr> Дети с нарушениями зрения </vt:lpstr>
      <vt:lpstr>Особые образовательные потребности детей с нарушениями зрения</vt:lpstr>
      <vt:lpstr>Дети с нарушениями интеллекта </vt:lpstr>
      <vt:lpstr>Особые образовательные потребности детей с нарушениями интеллекта</vt:lpstr>
      <vt:lpstr>Дети с ЗПР</vt:lpstr>
      <vt:lpstr>Особые образовательные потребности детей с ЗПР</vt:lpstr>
      <vt:lpstr>Дети с нарушениями речи</vt:lpstr>
      <vt:lpstr>Особые образовательные потребности детей с нарушениями речи</vt:lpstr>
      <vt:lpstr>Дети с нарушениями опорно-двигательного аппарата</vt:lpstr>
      <vt:lpstr>Особые образовательные потребности детей с нарушениями опорно-двигательного аппарата</vt:lpstr>
      <vt:lpstr>Дети с аутистическими расстройствами</vt:lpstr>
      <vt:lpstr>Особые образовательные потребности детей с аутистическими расстройствами</vt:lpstr>
      <vt:lpstr>Основные проблемы в реализации сопровождения ребенка с ОВЗ в условиях инклюзивного образования</vt:lpstr>
      <vt:lpstr>2.Представление о психолого-педагогическом сопровождении и основы психолого-педагогического сопровождения субъектов образования.</vt:lpstr>
      <vt:lpstr>Значение термина</vt:lpstr>
      <vt:lpstr> История становления сопровождения в России </vt:lpstr>
      <vt:lpstr> Сопровождение в различных аспектах деятельности</vt:lpstr>
      <vt:lpstr>Современные подходы к понятию «сопровождение». </vt:lpstr>
      <vt:lpstr>Сопровождение как поддержка (помощь): </vt:lpstr>
      <vt:lpstr>Сопровождение как процесс </vt:lpstr>
      <vt:lpstr>Сопровождение как сотрудничество (взаимодействие) </vt:lpstr>
      <vt:lpstr>Сопровождение как создание условий </vt:lpstr>
      <vt:lpstr> Сопровождение как формирование </vt:lpstr>
      <vt:lpstr>Методологические основы сопровождения</vt:lpstr>
      <vt:lpstr>  3.Компонеты и модели психолого-педагогического сопровождения в условиях инклюзивной образовательной практики.</vt:lpstr>
      <vt:lpstr> Социально ориентированная  модель общества </vt:lpstr>
      <vt:lpstr>Современные требования к образованию и психолого-педагогическому сопровождению обучающихся с ОВЗ и инвалидностью</vt:lpstr>
      <vt:lpstr>Образование и психолого-педагогическое сопровождение ребенка с ОВЗ</vt:lpstr>
      <vt:lpstr>Презентация PowerPoint</vt:lpstr>
      <vt:lpstr>Вертикаль  психолого-педагогического сопровождения (принцип непрерывности)</vt:lpstr>
      <vt:lpstr>Мультидисциплинарная служба социально-психолого-педагогического сопровождения детей с ОВЗ </vt:lpstr>
      <vt:lpstr>Модель сопровождения детей с ограниченными возможностями здоровья в условиях общеобразовательного учреждения</vt:lpstr>
      <vt:lpstr>Презентация PowerPoint</vt:lpstr>
    </vt:vector>
  </TitlesOfParts>
  <Company>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ЛЕКСИЧЕСКОЙ СОЧЕТАЕМОСТИ СЛОВ У ДЕТЕЙ ДОШКОЛЬНОГО ВОЗРАСТА С ЗАДЕРЖКОЙ ПСИХИЧЕСКОГО РАЗВИТИЯ</dc:title>
  <dc:creator>User</dc:creator>
  <cp:lastModifiedBy>Administrator</cp:lastModifiedBy>
  <cp:revision>380</cp:revision>
  <dcterms:created xsi:type="dcterms:W3CDTF">2013-01-20T10:14:47Z</dcterms:created>
  <dcterms:modified xsi:type="dcterms:W3CDTF">2022-03-10T15:58:19Z</dcterms:modified>
</cp:coreProperties>
</file>