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4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18.07.2025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973" y="618500"/>
            <a:ext cx="7456054" cy="562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22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136 Детский сад</dc:creator>
  <cp:lastModifiedBy>Учетная запись Майкрософт</cp:lastModifiedBy>
  <cp:revision>1</cp:revision>
  <dcterms:created xsi:type="dcterms:W3CDTF">2025-07-18T09:35:02Z</dcterms:created>
  <dcterms:modified xsi:type="dcterms:W3CDTF">2025-07-18T09:42:18Z</dcterms:modified>
</cp:coreProperties>
</file>