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93476EE-A669-4A0C-95E2-6581272E30E9}" type="datetimeFigureOut">
              <a:rPr lang="ru-RU" smtClean="0"/>
              <a:pPr/>
              <a:t>01.06.2015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DA134A6-6025-4D84-812F-CDB8066E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vetert.ru/rossiya/myshako/sights/467-dolina-smerti.php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349773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>Город – герой Новороссийск</a:t>
            </a:r>
            <a:endParaRPr lang="ru-RU" sz="6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Памятник «Взрыв»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29190" y="1285860"/>
            <a:ext cx="3929090" cy="52149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Памятник «Взрыв» входит в состав </a:t>
            </a:r>
            <a:r>
              <a:rPr lang="ru-RU" sz="1800" dirty="0" smtClean="0">
                <a:hlinkClick r:id="rId2"/>
              </a:rPr>
              <a:t>мемориального комплекса «Долина смерти»</a:t>
            </a:r>
            <a:r>
              <a:rPr lang="ru-RU" sz="1800" dirty="0" smtClean="0"/>
              <a:t> в поселке Мысхако, открытого в 1974 году. Памятник был установлен  в 1979 году.</a:t>
            </a:r>
          </a:p>
          <a:p>
            <a:pPr>
              <a:buNone/>
            </a:pPr>
            <a:r>
              <a:rPr lang="ru-RU" sz="1800" dirty="0" smtClean="0"/>
              <a:t>Это композиция из осколков бомб, снарядов и мин фашистских захватчиков весом в 1250 кг. На его постаменте написано: "Помни товарищ! 1250 килограммов смертоносного металла обрушил враг на каждого «</a:t>
            </a:r>
            <a:r>
              <a:rPr lang="ru-RU" sz="1800" dirty="0" err="1" smtClean="0"/>
              <a:t>малоземельца</a:t>
            </a:r>
            <a:r>
              <a:rPr lang="ru-RU" sz="1800" dirty="0" smtClean="0"/>
              <a:t>» в дни беспримерного подвига. Горели камни, и плавилась земля. Они выстояли, за ними была Родина. Запомни это современник, запомни и передай потомкам!"</a:t>
            </a:r>
          </a:p>
          <a:p>
            <a:endParaRPr lang="ru-RU" sz="1800" dirty="0"/>
          </a:p>
        </p:txBody>
      </p:sp>
      <p:pic>
        <p:nvPicPr>
          <p:cNvPr id="5" name="Содержимое 4" descr="взрыв новороссийск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0180" y="1524000"/>
            <a:ext cx="310744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Памятник «Колодец жизни»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214422"/>
            <a:ext cx="4576002" cy="497301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Легендарный памятник </a:t>
            </a:r>
          </a:p>
          <a:p>
            <a:pPr>
              <a:buNone/>
            </a:pPr>
            <a:r>
              <a:rPr lang="ru-RU" sz="2000" dirty="0" smtClean="0"/>
              <a:t> «Источник жизни» или «Колодец жизни» расположенный в неглубокой долине около Колдун горы, известен многим жителям и гостям города. Это самый обычный колодец, но в 1943 году, он был единственным, который был доступен бойцам </a:t>
            </a:r>
            <a:r>
              <a:rPr lang="ru-RU" sz="2000" dirty="0" err="1" smtClean="0"/>
              <a:t>малоземельцам</a:t>
            </a:r>
            <a:r>
              <a:rPr lang="ru-RU" sz="2000" dirty="0" smtClean="0"/>
              <a:t>. Все остальные фашисты постоянно массировано обстреливали и каждый поход к колодцу мог стать последним. Воды постоянно не хватало на плацдарме, последней возможностью добыть её, стал этот колодец, который так и прозвали «Колодец жизни».</a:t>
            </a:r>
            <a:endParaRPr lang="ru-RU" sz="2000" dirty="0"/>
          </a:p>
        </p:txBody>
      </p:sp>
      <p:pic>
        <p:nvPicPr>
          <p:cNvPr id="5" name="Содержимое 4" descr="колодец жизни долина смерти новороссийск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3044155" cy="4169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Памятник «Линия обороны»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071546"/>
            <a:ext cx="4218812" cy="550072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Оборона Новороссийска продолжалась 393 дня - дольше стоял только Ленинград. В августе-сентябре 1941 года немцы предприняли генеральный штурм Новороссийска, захватив его южную и центральную части. Но на севере, в районе цементных заводов, они были остановлены. Дальше по черноморскому побережью немцы пройти не смогли. </a:t>
            </a:r>
          </a:p>
          <a:p>
            <a:pPr>
              <a:buNone/>
            </a:pPr>
            <a:r>
              <a:rPr lang="ru-RU" dirty="0" smtClean="0"/>
              <a:t>В сентябре 1978 года, ко дню 35-летия разгрома немецко-фашистских войск у стен города был открыт памятник-ансамбль «Линия обороны» - рубеж обороны города.</a:t>
            </a:r>
          </a:p>
          <a:p>
            <a:pPr>
              <a:buNone/>
            </a:pPr>
            <a:r>
              <a:rPr lang="ru-RU" dirty="0" smtClean="0"/>
              <a:t>40-метровая балка - стела, переброшенная через шоссе, символизирует неприступную скалу, ставшую на пути врага, а четыре исполинские руки, сжимающие автоматы, - олицетворяют боевую мощь народа. </a:t>
            </a:r>
          </a:p>
          <a:p>
            <a:endParaRPr lang="ru-RU" dirty="0"/>
          </a:p>
        </p:txBody>
      </p:sp>
      <p:pic>
        <p:nvPicPr>
          <p:cNvPr id="5" name="Содержимое 4" descr="http://vetert.ru/rossiya/novorossijsk/sights/457-liniya-rubezh-oborony/0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t="16636" b="15527"/>
          <a:stretch>
            <a:fillRect/>
          </a:stretch>
        </p:blipFill>
        <p:spPr bwMode="auto">
          <a:xfrm>
            <a:off x="1000100" y="2071678"/>
            <a:ext cx="387191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Памятник «Вагон»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214422"/>
            <a:ext cx="4075936" cy="535785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5500" dirty="0" smtClean="0"/>
              <a:t>Частью памятника «Линия обороны» является железнодорожный вагон, который стоял во время боёв на ничейной полосе. Об ожесточённости боёв и плотности огня говорит тот факт, что в основе вагона сохранились следы 10 тысяч пробоин от пуль и снарядов. И ни куска дерева! </a:t>
            </a:r>
          </a:p>
          <a:p>
            <a:pPr>
              <a:buNone/>
            </a:pPr>
            <a:r>
              <a:rPr lang="ru-RU" sz="5500" dirty="0" smtClean="0"/>
              <a:t>На этом своеобразном памятнике надпись: «Здесь 11 сентября 1942 года доблестные воины частей Советской Армии и Черноморского флота преградили путь врагу на Кавказ, а через 360 дней во взаимодействии с морским десантом и частями с Малой земли начали штурм Новороссийска и 16 сентября 1943 года, разгромив фашистские войска, освободили город».</a:t>
            </a:r>
          </a:p>
          <a:p>
            <a:endParaRPr lang="ru-RU" dirty="0"/>
          </a:p>
        </p:txBody>
      </p:sp>
      <p:pic>
        <p:nvPicPr>
          <p:cNvPr id="5" name="Содержимое 4" descr="http://akvatoriya.com/galereya/image?view=image&amp;format=raw&amp;type=orig&amp;id=35"/>
          <p:cNvPicPr>
            <a:picLocks noGrp="1"/>
          </p:cNvPicPr>
          <p:nvPr>
            <p:ph sz="half" idx="1"/>
          </p:nvPr>
        </p:nvPicPr>
        <p:blipFill>
          <a:blip r:embed="rId2" cstate="print"/>
          <a:srcRect t="10919" b="4527"/>
          <a:stretch>
            <a:fillRect/>
          </a:stretch>
        </p:blipFill>
        <p:spPr bwMode="auto">
          <a:xfrm>
            <a:off x="1000100" y="2000240"/>
            <a:ext cx="394335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</TotalTime>
  <Words>100</Words>
  <Application>Microsoft Office PowerPoint</Application>
  <PresentationFormat>Экран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Город – герой Новороссийск</vt:lpstr>
      <vt:lpstr>Памятник «Взрыв»</vt:lpstr>
      <vt:lpstr>Памятник «Колодец жизни»</vt:lpstr>
      <vt:lpstr>Памятник «Линия обороны»</vt:lpstr>
      <vt:lpstr>Памятник «Вагон»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– герой Новороссийск</dc:title>
  <dc:creator>User</dc:creator>
  <cp:lastModifiedBy>User</cp:lastModifiedBy>
  <cp:revision>3</cp:revision>
  <dcterms:created xsi:type="dcterms:W3CDTF">2015-06-01T17:02:28Z</dcterms:created>
  <dcterms:modified xsi:type="dcterms:W3CDTF">2015-06-01T17:37:08Z</dcterms:modified>
</cp:coreProperties>
</file>