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62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9" d="100"/>
          <a:sy n="79" d="100"/>
        </p:scale>
        <p:origin x="-50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6E871-045C-4734-9D5F-DF3D6343CF72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4C528-A5B9-41E7-A55D-DC02BB49B8E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6E871-045C-4734-9D5F-DF3D6343CF72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4C528-A5B9-41E7-A55D-DC02BB49B8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6E871-045C-4734-9D5F-DF3D6343CF72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4C528-A5B9-41E7-A55D-DC02BB49B8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6E871-045C-4734-9D5F-DF3D6343CF72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4C528-A5B9-41E7-A55D-DC02BB49B8E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6E871-045C-4734-9D5F-DF3D6343CF72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4C528-A5B9-41E7-A55D-DC02BB49B8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6E871-045C-4734-9D5F-DF3D6343CF72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4C528-A5B9-41E7-A55D-DC02BB49B8E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6E871-045C-4734-9D5F-DF3D6343CF72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4C528-A5B9-41E7-A55D-DC02BB49B8E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6E871-045C-4734-9D5F-DF3D6343CF72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4C528-A5B9-41E7-A55D-DC02BB49B8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6E871-045C-4734-9D5F-DF3D6343CF72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4C528-A5B9-41E7-A55D-DC02BB49B8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6E871-045C-4734-9D5F-DF3D6343CF72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4C528-A5B9-41E7-A55D-DC02BB49B8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6E871-045C-4734-9D5F-DF3D6343CF72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4C528-A5B9-41E7-A55D-DC02BB49B8E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016E871-045C-4734-9D5F-DF3D6343CF72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184C528-A5B9-41E7-A55D-DC02BB49B8E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751508/22f9199b-8478-4645-942e-457c84a310ab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3461" y="504509"/>
            <a:ext cx="9656335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ГТО – путь </a:t>
            </a:r>
          </a:p>
          <a:p>
            <a:pPr algn="ctr"/>
            <a:r>
              <a:rPr lang="ru-RU" sz="6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 здоровью</a:t>
            </a:r>
            <a:endParaRPr lang="ru-RU" sz="6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9454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6A4A2C44-7CF9-49DC-B879-9577699692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954"/>
            <a:ext cx="12192000" cy="6843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157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025E62A3-1BC6-44FF-9E7E-6B0D17C831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214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818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1071B81-5EF1-4DA0-B1A4-4C74B64F22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689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A3564CF5-B242-442D-BD51-53ED2F9F4B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9304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5E090EA0-4E41-4A90-9679-B19626246F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70" y="0"/>
            <a:ext cx="1219487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954523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17</TotalTime>
  <Words>5</Words>
  <Application>Microsoft Office PowerPoint</Application>
  <PresentationFormat>Произвольный</PresentationFormat>
  <Paragraphs>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Призинтация</dc:title>
  <dc:creator>авава</dc:creator>
  <cp:lastModifiedBy>Teacher</cp:lastModifiedBy>
  <cp:revision>4</cp:revision>
  <dcterms:created xsi:type="dcterms:W3CDTF">2019-11-20T15:26:28Z</dcterms:created>
  <dcterms:modified xsi:type="dcterms:W3CDTF">2019-11-21T04:26:32Z</dcterms:modified>
</cp:coreProperties>
</file>