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76" r:id="rId4"/>
    <p:sldId id="277" r:id="rId5"/>
    <p:sldId id="261" r:id="rId6"/>
    <p:sldId id="267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18.02.2024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кл час что такое доброта\картинки добрые и злые герои\Herous109 копия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34080"/>
            <a:ext cx="4392488" cy="6623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кл час что такое доброта\картинки добрые и злые герои\0_8f076_9558025f_X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-275041"/>
            <a:ext cx="4824536" cy="71949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77830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0"/>
            <a:ext cx="5718154" cy="657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50889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кл час что такое доброта\картинки добрые и злые герои\leopold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7677" y="0"/>
            <a:ext cx="557784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21270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кл час что такое доброта\картинки добрые и злые герои\DYUYMOVOCH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-320798"/>
            <a:ext cx="6984776" cy="71787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кл час что такое доброта\картинки добрые и злые герои\img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7798" y="140992"/>
            <a:ext cx="4708458" cy="67170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</TotalTime>
  <Words>0</Words>
  <Application>Microsoft Office PowerPoint</Application>
  <PresentationFormat>Экран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</cp:revision>
  <dcterms:created xsi:type="dcterms:W3CDTF">2015-12-23T06:25:24Z</dcterms:created>
  <dcterms:modified xsi:type="dcterms:W3CDTF">2024-02-18T16:57:33Z</dcterms:modified>
</cp:coreProperties>
</file>