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E98"/>
    <a:srgbClr val="000099"/>
    <a:srgbClr val="0000CC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B1CAD-3E0D-41F6-A8B6-192F323ADD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86EEF0-0BD2-475F-9AE0-A8FB85308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888CFD-C087-4178-8E48-319CA1A6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9D7756-68BF-4E5C-998C-6D033740D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C9BE92-2458-4FEA-ABE6-050BAF08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020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FD02E-305B-4175-8687-8C3545DD3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9A39E06-C0D2-4BCE-9CC5-F9CB1A80A7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CBC410-B02D-4D58-8202-CEF488535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ADE6FD-1D52-4E5F-BF3A-BA7139167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E1B518-76A5-4BF8-A39F-1621814ED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951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4FBA092-BAC1-4FD0-8CE8-2014BC0638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A19376-1A43-49C1-8DC6-8BB4695EDD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0A622D-61B2-435E-BEEC-D4AB30D1C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97764D-B9FB-4F7F-A970-202AC375F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518CCE-014C-46CE-A770-E2732C500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428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4EEC75-390E-41D5-A820-1903022F2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EBB5F0-1D5C-4C11-A3C9-D7A4A7E241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B38CC4-F7A2-44B1-B971-A3E6518C3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3D3E34-8431-4E95-B787-A8C18CFF6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D10668-71FB-4386-AD14-94E458B76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432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28A747-7177-42A2-8242-D156E465F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821CF4-545B-41D0-944F-605BA9F66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ACEC76-09D2-43D4-96FF-FFF36AD21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576A53-979A-491D-A285-1F9D99887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095EAB-EAAF-4FDF-94F6-99693D109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4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2800C1-3AD7-413A-B13A-7822925DB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A0263D-C372-4EC4-BC5A-3BDA04181B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D21888-2605-4CEF-9E5A-AD02EC6DE6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4ED53C-835F-435D-81A2-F0DAA50F6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395898-EF2A-4F42-9EA5-77E1FFBA1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4B77458-9DD1-4353-8C95-2115D48C5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574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4C9E58-15B9-4BE4-ABFF-94DEDEF5A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4F422F-C106-4271-B112-A8BEF0129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93F9F90-7639-4982-B811-88B20AD8A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FF143CC-BFFD-4B74-BBB9-BD1C5867FC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005C276-B84E-43DC-86ED-745A5C44E2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C797F92-08E5-450D-BE9A-5275890FB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126D017-451F-407C-B9A4-825E60CC7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A61392A-034E-4059-9C72-E913BD00A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64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62C93-5A58-4832-B1B7-4EEF1763D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41755D2-8B0A-49A0-9206-B70FF54B2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D59881B-8D45-4F6C-885D-D2DF8C010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8E2145-AF18-45A0-AB71-517195F49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61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7E72094-A864-4B6A-8975-946C5E63B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EDA8371-C1DC-43A4-A343-20CA4DDDB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46987D-7BA0-45E3-BDF1-5C33D1EB7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973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E8B1B9-9704-4B19-BA66-5FE7E814B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D7EECA-6832-408D-A01A-D6B089439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115F27-3C8D-4848-9543-A188260349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84479D-59DD-4A63-82B5-39EB7668F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8ABE276-C79A-431D-8263-5D2500A3A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D01FCD9-4871-46FF-99DB-5AD49001E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2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B8E00-5229-42D4-B626-E1DC470F3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31ACE70-87AF-4C16-9EDB-CF7F84D8AF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1DE566-A102-409B-B3C7-2EA4D2228C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10F279-89D6-4678-A8C2-C2B24A954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67D49C-FF22-4FF2-B01A-7AEAD276B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73CF6D-2FEC-4CE9-9D30-754464BC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848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24CB15-DBE5-4A96-90C6-217DC9C97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17165E-0AAD-4D5D-B9BC-CBA91398F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DC6356-ACAD-4C17-861E-410003FB81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C78E0-6513-4CC8-A256-CDD520F20306}" type="datetimeFigureOut">
              <a:rPr lang="ru-RU" smtClean="0"/>
              <a:pPr/>
              <a:t>05.09.2025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F7C040-3BEA-4470-A9A4-25BB4B67A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26B2F8-37CA-4042-8594-AFD8FA228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2D2D7-8366-45F4-A95A-9D0FBEC98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24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7205B1E4-E13A-4CEF-AAD0-AB5F059B10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113461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6F4B79-2728-41B7-A88D-D9CB0EF5A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7191"/>
            <a:ext cx="12192000" cy="266046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F43C5DB-8E5F-4842-BC97-A4B6074E0619}"/>
              </a:ext>
            </a:extLst>
          </p:cNvPr>
          <p:cNvSpPr/>
          <p:nvPr/>
        </p:nvSpPr>
        <p:spPr>
          <a:xfrm>
            <a:off x="393958" y="979555"/>
            <a:ext cx="114040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0099"/>
                </a:solidFill>
                <a:effectLst>
                  <a:outerShdw blurRad="38100" dist="63500" dir="2700000" algn="tl">
                    <a:srgbClr val="C00000">
                      <a:alpha val="43000"/>
                    </a:srgbClr>
                  </a:outerShdw>
                </a:effectLst>
                <a:latin typeface="Mistral" panose="03090702030407020403" pitchFamily="66" charset="0"/>
              </a:rPr>
              <a:t>НЕ  ДОПИСАВ   НЕРОВНЫХ  СТРОЧЕК</a:t>
            </a:r>
            <a:endParaRPr lang="ru-RU" sz="6600" b="1" i="1" cap="none" spc="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rgbClr val="000099"/>
              </a:solidFill>
              <a:effectLst>
                <a:outerShdw blurRad="38100" dist="63500" dir="2700000" algn="tl">
                  <a:srgbClr val="C00000">
                    <a:alpha val="43000"/>
                  </a:srgbClr>
                </a:outerShd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949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7205B1E4-E13A-4CEF-AAD0-AB5F059B10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7113461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6F4B79-2728-41B7-A88D-D9CB0EF5A6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7191"/>
            <a:ext cx="12192000" cy="2660469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F43C5DB-8E5F-4842-BC97-A4B6074E0619}"/>
              </a:ext>
            </a:extLst>
          </p:cNvPr>
          <p:cNvSpPr/>
          <p:nvPr/>
        </p:nvSpPr>
        <p:spPr>
          <a:xfrm>
            <a:off x="393958" y="979555"/>
            <a:ext cx="114040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dirty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0099"/>
                </a:solidFill>
                <a:effectLst>
                  <a:outerShdw blurRad="38100" dist="63500" dir="2700000" algn="tl">
                    <a:srgbClr val="C00000">
                      <a:alpha val="43000"/>
                    </a:srgbClr>
                  </a:outerShdw>
                </a:effectLst>
                <a:latin typeface="Mistral" panose="03090702030407020403" pitchFamily="66" charset="0"/>
              </a:rPr>
              <a:t>НЕ  ДОПИСАВ   НЕРОВНЫХ  СТРОЧЕК</a:t>
            </a:r>
            <a:endParaRPr lang="ru-RU" sz="6600" b="1" i="1" cap="none" spc="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rgbClr val="000099"/>
              </a:solidFill>
              <a:effectLst>
                <a:outerShdw blurRad="38100" dist="63500" dir="2700000" algn="tl">
                  <a:srgbClr val="C00000">
                    <a:alpha val="43000"/>
                  </a:srgbClr>
                </a:outerShdw>
              </a:effectLst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949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E3E124A-CDAA-4AA5-B518-1F5B897F2357}"/>
              </a:ext>
            </a:extLst>
          </p:cNvPr>
          <p:cNvSpPr txBox="1"/>
          <p:nvPr/>
        </p:nvSpPr>
        <p:spPr>
          <a:xfrm>
            <a:off x="3051832" y="481537"/>
            <a:ext cx="7980928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Я сегодня весь вечер буду,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Задыхаясь в табачном дыме,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Мучиться мыслями о каких- то людях,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Умерших очень молодыми,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Которые на заре или ночью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Неожиданно и неумело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Умирали,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Не дописав неровных строчек,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Не </a:t>
            </a:r>
            <a:r>
              <a:rPr lang="ru-RU" sz="2800" b="1" i="1" dirty="0" err="1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долюбив</a:t>
            </a:r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Не досказав,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10101"/>
                </a:solidFill>
                <a:effectLst/>
                <a:ea typeface="Times New Roman" panose="02020603050405020304" pitchFamily="18" charset="0"/>
              </a:rPr>
              <a:t>Не доделав…</a:t>
            </a:r>
            <a:endParaRPr lang="ru-RU" sz="2800" b="1" i="1" dirty="0">
              <a:effectLst/>
              <a:ea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5EEF9C-6E3B-42A3-8F7A-09C0A75148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26558"/>
            <a:ext cx="12192000" cy="26604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97DF18-05D4-45CF-8F45-DC731F84E372}"/>
              </a:ext>
            </a:extLst>
          </p:cNvPr>
          <p:cNvSpPr txBox="1"/>
          <p:nvPr/>
        </p:nvSpPr>
        <p:spPr>
          <a:xfrm>
            <a:off x="7435121" y="5113574"/>
            <a:ext cx="23384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Б. Смоленский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38CAF2-0AD1-4643-9149-88D2810F1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47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D37E1F4-5653-4BC9-9DC1-69965B715706}"/>
              </a:ext>
            </a:extLst>
          </p:cNvPr>
          <p:cNvSpPr txBox="1"/>
          <p:nvPr/>
        </p:nvSpPr>
        <p:spPr>
          <a:xfrm>
            <a:off x="4475774" y="1696424"/>
            <a:ext cx="771622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Борис Смоленский,</a:t>
            </a:r>
          </a:p>
          <a:p>
            <a:pPr>
              <a:spcAft>
                <a:spcPts val="800"/>
              </a:spcAft>
            </a:pP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 лет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Рядовой, стрелок </a:t>
            </a:r>
            <a:r>
              <a:rPr lang="ru-RU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легкострелковой</a:t>
            </a: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бригады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Погиб 16 ноября 1941 года под Медвежьегорском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A0D077-B895-4772-94FD-D9D0AEAA04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97191"/>
            <a:ext cx="12192000" cy="266046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B872EB-E6CB-41C6-874D-DB80C9B95B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6DEC45-FADF-424F-8EE0-02602E9C22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r="11134"/>
          <a:stretch/>
        </p:blipFill>
        <p:spPr>
          <a:xfrm>
            <a:off x="606965" y="656523"/>
            <a:ext cx="3412903" cy="42019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96976E-909D-41E5-9DEB-9A236B8B9781}"/>
              </a:ext>
            </a:extLst>
          </p:cNvPr>
          <p:cNvSpPr txBox="1"/>
          <p:nvPr/>
        </p:nvSpPr>
        <p:spPr>
          <a:xfrm>
            <a:off x="606965" y="4750793"/>
            <a:ext cx="341290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https://cdnstatic.rg.ru/uploads/attachments/article/202/38/20/4p_2.jpg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90950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B57FE0-FD97-44D5-9440-5A738B902B63}"/>
              </a:ext>
            </a:extLst>
          </p:cNvPr>
          <p:cNvSpPr txBox="1"/>
          <p:nvPr/>
        </p:nvSpPr>
        <p:spPr>
          <a:xfrm>
            <a:off x="4816811" y="1437101"/>
            <a:ext cx="7375189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Крапивников Леонид, </a:t>
            </a:r>
          </a:p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 лет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Боец парашютно-десантной роты авиации Черноморского флота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Погиб 19 сентября 1941 года во время десантной операции под Одессой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3ACFED-DB79-4CE5-8BA2-C219686A39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719" y="841258"/>
            <a:ext cx="3585373" cy="43509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7959EAA-FFA3-4C24-9CCF-2D950D48D3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68755"/>
            <a:ext cx="12192000" cy="26604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07D844-9C72-43BB-BBAB-3F2837B4E0C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A4780C-D371-4B2D-8FCD-5EC389BB3BB4}"/>
              </a:ext>
            </a:extLst>
          </p:cNvPr>
          <p:cNvSpPr txBox="1"/>
          <p:nvPr/>
        </p:nvSpPr>
        <p:spPr>
          <a:xfrm>
            <a:off x="615719" y="5084486"/>
            <a:ext cx="329408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https://cdnstatic.rg.ru/uploads/attachments/article/202/38/28/1000.jpg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563965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DDE76A-D7BB-45DB-8A7B-B0102E7AC0C4}"/>
              </a:ext>
            </a:extLst>
          </p:cNvPr>
          <p:cNvSpPr txBox="1"/>
          <p:nvPr/>
        </p:nvSpPr>
        <p:spPr>
          <a:xfrm>
            <a:off x="4482963" y="1654598"/>
            <a:ext cx="7435768" cy="2487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Кубанёв</a:t>
            </a: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Василий,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21 год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Курсант авиационного училища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Умер от воспаления лёгких 6 марта 1942 года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7E9047-2C45-4A55-9D5A-C533249AAB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000" y="671914"/>
            <a:ext cx="3216723" cy="44526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26FBA0-2EAD-4755-B5C0-5DF89AEFC94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05949"/>
            <a:ext cx="12192000" cy="26604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8F26E7-B3F5-494A-9D7C-9EED455623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997328-EE49-4443-A5D7-2894DF928114}"/>
              </a:ext>
            </a:extLst>
          </p:cNvPr>
          <p:cNvSpPr txBox="1"/>
          <p:nvPr/>
        </p:nvSpPr>
        <p:spPr>
          <a:xfrm>
            <a:off x="566999" y="4955288"/>
            <a:ext cx="32167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https://cdnstatic.rg.ru/uploads/attachments/article/202/38/21/850h566.jpg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561824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E3AC74-2E2F-44C6-918B-F7817248E503}"/>
              </a:ext>
            </a:extLst>
          </p:cNvPr>
          <p:cNvSpPr txBox="1"/>
          <p:nvPr/>
        </p:nvSpPr>
        <p:spPr>
          <a:xfrm>
            <a:off x="4659651" y="1265537"/>
            <a:ext cx="717331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Подстаницкий</a:t>
            </a: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Александр,</a:t>
            </a:r>
          </a:p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 лет 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Сержант, стрелок-радист авиации дальнего действия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Погиб 28 июня 1942 года в воздушном бою близ города Ливны Орловской области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9ABE849-22F1-466E-B159-5423547785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325" y="808198"/>
            <a:ext cx="3531475" cy="47026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13200F9-F6DC-4152-8B3C-DB6703BEB4D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19567"/>
            <a:ext cx="12192000" cy="26604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67DE87-9D38-4C56-8752-9C00283E9A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0AB460-834C-4AB3-9CA2-9BA661D6795A}"/>
              </a:ext>
            </a:extLst>
          </p:cNvPr>
          <p:cNvSpPr txBox="1"/>
          <p:nvPr/>
        </p:nvSpPr>
        <p:spPr>
          <a:xfrm>
            <a:off x="453452" y="5172272"/>
            <a:ext cx="35314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https://cdnstatic.rg.ru/uploads/attachments/article/202/38/15/1000._8p_podstanickiy1.jpg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539601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1F114C-0FB5-4443-8DE8-962061B28EC3}"/>
              </a:ext>
            </a:extLst>
          </p:cNvPr>
          <p:cNvSpPr txBox="1"/>
          <p:nvPr/>
        </p:nvSpPr>
        <p:spPr>
          <a:xfrm>
            <a:off x="4545882" y="1368129"/>
            <a:ext cx="6995250" cy="3129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Удинцев Дмитрий, </a:t>
            </a:r>
          </a:p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 года  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Старший лейтенант, помощник начальника штаба стрелкового батальона Погиб 25 июня 1944 года в разведке боем близ белорусской деревни </a:t>
            </a:r>
            <a:r>
              <a:rPr lang="ru-RU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Якуши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DFB1735-8C02-4675-8F41-2643DD7CF5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91164"/>
            <a:ext cx="12192000" cy="26604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8E5259-2048-492B-9491-8CD1FE888C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DC662DB-257D-4108-B0FD-399022449D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351" y="767925"/>
            <a:ext cx="3395663" cy="43294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91FB0E-3316-4F55-8D1C-0620804A335B}"/>
              </a:ext>
            </a:extLst>
          </p:cNvPr>
          <p:cNvSpPr txBox="1"/>
          <p:nvPr/>
        </p:nvSpPr>
        <p:spPr>
          <a:xfrm>
            <a:off x="384598" y="4928117"/>
            <a:ext cx="32618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https://cdnstatic.rg.ru/uploads/attachments/article/202/38/22/1000_4.jpg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3981828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D57BAE-6E2B-469E-83AC-77205BE604C9}"/>
              </a:ext>
            </a:extLst>
          </p:cNvPr>
          <p:cNvSpPr txBox="1"/>
          <p:nvPr/>
        </p:nvSpPr>
        <p:spPr>
          <a:xfrm>
            <a:off x="4797256" y="993000"/>
            <a:ext cx="7011116" cy="387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Занадворов Владислав,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 лет 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Гвардии лейтенант, командир миномётного взвода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Погиб 27 ноября 1942 года в бою у деревни </a:t>
            </a:r>
            <a:r>
              <a:rPr lang="ru-RU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Русаково</a:t>
            </a: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Чернышевского района Ростовской области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A7F4A4-6717-4D81-9E02-27F973872F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221" y="804041"/>
            <a:ext cx="3400814" cy="46659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44AC406-4B3C-4F8C-B91E-127F806DD5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23724"/>
            <a:ext cx="12192000" cy="26604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3D9221A-154F-4872-B1E5-36A7693A0D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74DBEC-632D-4C2C-9FBA-194B1F8825D8}"/>
              </a:ext>
            </a:extLst>
          </p:cNvPr>
          <p:cNvSpPr txBox="1"/>
          <p:nvPr/>
        </p:nvSpPr>
        <p:spPr>
          <a:xfrm>
            <a:off x="698221" y="5362235"/>
            <a:ext cx="352900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https://cdnstatic.rg.ru/uploads/attachments/article/202/35/58/300_3.jpg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461583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789DC5-1177-4C11-96EE-07425A6F1CB4}"/>
              </a:ext>
            </a:extLst>
          </p:cNvPr>
          <p:cNvSpPr txBox="1"/>
          <p:nvPr/>
        </p:nvSpPr>
        <p:spPr>
          <a:xfrm>
            <a:off x="4542999" y="1407886"/>
            <a:ext cx="737573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Суворов Георгий,</a:t>
            </a:r>
          </a:p>
          <a:p>
            <a:pPr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24 года 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Лейтенант, командир взвода противотанковых ружей</a:t>
            </a:r>
          </a:p>
          <a:p>
            <a:pPr>
              <a:spcAft>
                <a:spcPts val="800"/>
              </a:spcAft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Погиб 14 февраля 1944 года во время боёв за Нарвский плацдарм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407634-BC92-47EC-AB98-15194CF8C0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14" y="617061"/>
            <a:ext cx="3150571" cy="47274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C3A05D-B85E-4B0D-AB87-73F2768679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39540"/>
            <a:ext cx="12192000" cy="26604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30B609-1013-4A70-A58B-FB8C4DB28D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000" y="0"/>
            <a:ext cx="1332000" cy="23785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2B37E7-C7BF-410B-B653-B2634C38087F}"/>
              </a:ext>
            </a:extLst>
          </p:cNvPr>
          <p:cNvSpPr txBox="1"/>
          <p:nvPr/>
        </p:nvSpPr>
        <p:spPr>
          <a:xfrm>
            <a:off x="696214" y="5005956"/>
            <a:ext cx="33258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/>
              <a:t>https://cdnstatic.rg.ru/uploads/attachments/article/202/38/03/1000_Georgij_Suvorov.jpg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818633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342</Words>
  <Application>Microsoft Office PowerPoint</Application>
  <PresentationFormat>Широкоэкранный</PresentationFormat>
  <Paragraphs>48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Mistral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23</cp:revision>
  <dcterms:created xsi:type="dcterms:W3CDTF">2025-03-11T13:53:55Z</dcterms:created>
  <dcterms:modified xsi:type="dcterms:W3CDTF">2025-09-05T13:27:27Z</dcterms:modified>
</cp:coreProperties>
</file>