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7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type="ctrTitle"/>
          </p:nvPr>
        </p:nvSpPr>
        <p:spPr bwMode="auto">
          <a:xfrm>
            <a:off x="214282" y="357166"/>
            <a:ext cx="8643998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None/>
            </a:pPr>
            <a:r>
              <a:rPr lang="ru-RU" sz="8900" b="1" dirty="0" smtClean="0">
                <a:sym typeface="Wingdings 2" pitchFamily="18" charset="2"/>
              </a:rPr>
              <a:t></a:t>
            </a:r>
            <a:r>
              <a:rPr lang="ru-RU" sz="8900" b="1" dirty="0" smtClean="0"/>
              <a:t> (</a:t>
            </a:r>
            <a:r>
              <a:rPr lang="ru-RU" sz="8900" b="1" dirty="0" smtClean="0">
                <a:sym typeface="Wingdings 2" pitchFamily="18" charset="2"/>
              </a:rPr>
              <a:t></a:t>
            </a:r>
            <a:r>
              <a:rPr lang="ru-RU" sz="8900" b="1" dirty="0" smtClean="0"/>
              <a:t> + </a:t>
            </a:r>
            <a:r>
              <a:rPr lang="ru-RU" sz="8900" b="1" dirty="0" smtClean="0">
                <a:sym typeface="Wingdings 2" pitchFamily="18" charset="2"/>
              </a:rPr>
              <a:t></a:t>
            </a:r>
            <a:r>
              <a:rPr lang="ru-RU" sz="8900" b="1" dirty="0" smtClean="0"/>
              <a:t> - </a:t>
            </a:r>
            <a:r>
              <a:rPr lang="ru-RU" sz="8900" b="1" dirty="0" smtClean="0">
                <a:sym typeface="Wingdings 2" pitchFamily="18" charset="2"/>
              </a:rPr>
              <a:t></a:t>
            </a:r>
            <a:r>
              <a:rPr lang="ru-RU" sz="8900" b="1" dirty="0" smtClean="0"/>
              <a:t>)=</a:t>
            </a:r>
            <a:r>
              <a:rPr lang="ru-RU" sz="8000" b="1" dirty="0" smtClean="0"/>
              <a:t/>
            </a:r>
            <a:br>
              <a:rPr lang="ru-RU" sz="8000" b="1" dirty="0" smtClean="0"/>
            </a:br>
            <a:r>
              <a:rPr lang="ru-RU" sz="8000" b="1" dirty="0" smtClean="0"/>
              <a:t/>
            </a:r>
            <a:br>
              <a:rPr lang="ru-RU" sz="8000" b="1" dirty="0" smtClean="0"/>
            </a:br>
            <a:r>
              <a:rPr lang="ru-RU" sz="8900" b="1" dirty="0" smtClean="0"/>
              <a:t>=</a:t>
            </a:r>
            <a:r>
              <a:rPr lang="ru-RU" sz="8900" b="1" dirty="0" smtClean="0">
                <a:sym typeface="Wingdings 2" pitchFamily="18" charset="2"/>
              </a:rPr>
              <a:t> +</a:t>
            </a:r>
            <a:r>
              <a:rPr lang="ru-RU" sz="8900" b="1" dirty="0" smtClean="0">
                <a:sym typeface="Wingdings 2" pitchFamily="18" charset="2"/>
              </a:rPr>
              <a:t> </a:t>
            </a:r>
            <a:r>
              <a:rPr lang="ru-RU" sz="8900" b="1" dirty="0" smtClean="0">
                <a:sym typeface="Wingdings 2" pitchFamily="18" charset="2"/>
              </a:rPr>
              <a:t></a:t>
            </a:r>
            <a:r>
              <a:rPr lang="ru-RU" sz="8900" b="1" dirty="0" smtClean="0">
                <a:sym typeface="Wingdings 2" pitchFamily="18" charset="2"/>
              </a:rPr>
              <a:t> </a:t>
            </a:r>
            <a:r>
              <a:rPr lang="ru-RU" sz="8900" b="1" dirty="0" smtClean="0">
                <a:sym typeface="Wingdings 2" pitchFamily="18" charset="2"/>
              </a:rPr>
              <a:t>-</a:t>
            </a:r>
            <a:r>
              <a:rPr lang="ru-RU" sz="8900" b="1" dirty="0" smtClean="0">
                <a:sym typeface="Wingdings 2" pitchFamily="18" charset="2"/>
              </a:rPr>
              <a:t> </a:t>
            </a:r>
            <a:r>
              <a:rPr lang="ru-RU" sz="8900" b="1" dirty="0" smtClean="0">
                <a:sym typeface="Wingdings 2" pitchFamily="18" charset="2"/>
              </a:rPr>
              <a:t></a:t>
            </a:r>
            <a:r>
              <a:rPr lang="ru-RU" sz="8900" b="1" dirty="0" smtClean="0">
                <a:sym typeface="Wingdings 2" pitchFamily="18" charset="2"/>
              </a:rPr>
              <a:t> </a:t>
            </a:r>
            <a:endParaRPr lang="ru-RU" sz="8900" dirty="0" smtClean="0"/>
          </a:p>
          <a:p>
            <a:pPr algn="just" eaLnBrk="1" hangingPunct="1">
              <a:buFont typeface="Arial" charset="0"/>
              <a:buNone/>
            </a:pPr>
            <a:r>
              <a:rPr lang="ru-RU" sz="900" b="1" dirty="0" smtClean="0"/>
              <a:t> </a:t>
            </a: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3700" b="1" i="1" dirty="0" smtClean="0">
                <a:solidFill>
                  <a:srgbClr val="660033"/>
                </a:solidFill>
                <a:latin typeface="Palatino Linotype" pitchFamily="18" charset="0"/>
              </a:rPr>
              <a:t>Чтобы </a:t>
            </a:r>
            <a:r>
              <a:rPr lang="ru-RU" sz="3700" b="1" i="1" dirty="0" smtClean="0">
                <a:solidFill>
                  <a:srgbClr val="660033"/>
                </a:solidFill>
                <a:latin typeface="Palatino Linotype" pitchFamily="18" charset="0"/>
              </a:rPr>
              <a:t>умножить одночлен на </a:t>
            </a:r>
            <a:r>
              <a:rPr lang="ru-RU" sz="3700" b="1" i="1" dirty="0" smtClean="0">
                <a:solidFill>
                  <a:srgbClr val="660033"/>
                </a:solidFill>
                <a:latin typeface="Palatino Linotype" pitchFamily="18" charset="0"/>
              </a:rPr>
              <a:t>многочлен, нужно </a:t>
            </a:r>
            <a:r>
              <a:rPr lang="ru-RU" sz="3700" b="1" i="1" dirty="0" smtClean="0">
                <a:solidFill>
                  <a:srgbClr val="660033"/>
                </a:solidFill>
                <a:latin typeface="Palatino Linotype" pitchFamily="18" charset="0"/>
              </a:rPr>
              <a:t>умножить этот одночлен на каждый член многочлена и полученные произведения сложить</a:t>
            </a:r>
            <a:endParaRPr lang="ru-RU" sz="3700" b="1" dirty="0" smtClean="0">
              <a:solidFill>
                <a:srgbClr val="660033"/>
              </a:solidFill>
              <a:latin typeface="Palatino Linotype" pitchFamily="18" charset="0"/>
            </a:endParaRPr>
          </a:p>
        </p:txBody>
      </p:sp>
      <p:sp>
        <p:nvSpPr>
          <p:cNvPr id="5" name="Выгнутая вниз стрелка 4"/>
          <p:cNvSpPr/>
          <p:nvPr/>
        </p:nvSpPr>
        <p:spPr>
          <a:xfrm>
            <a:off x="1428728" y="1357298"/>
            <a:ext cx="5643562" cy="1000125"/>
          </a:xfrm>
          <a:prstGeom prst="curvedUpArrow">
            <a:avLst>
              <a:gd name="adj1" fmla="val 4840"/>
              <a:gd name="adj2" fmla="val 4096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Выгнутая вниз стрелка 5"/>
          <p:cNvSpPr/>
          <p:nvPr/>
        </p:nvSpPr>
        <p:spPr>
          <a:xfrm>
            <a:off x="1500166" y="1357298"/>
            <a:ext cx="3857625" cy="785812"/>
          </a:xfrm>
          <a:prstGeom prst="curvedUpArrow">
            <a:avLst>
              <a:gd name="adj1" fmla="val 0"/>
              <a:gd name="adj2" fmla="val 35925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низ стрелка 6"/>
          <p:cNvSpPr/>
          <p:nvPr/>
        </p:nvSpPr>
        <p:spPr>
          <a:xfrm>
            <a:off x="1428728" y="1357298"/>
            <a:ext cx="2000250" cy="428625"/>
          </a:xfrm>
          <a:prstGeom prst="curvedUpArrow">
            <a:avLst>
              <a:gd name="adj1" fmla="val 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 ( +  - )=  = +  -     Чтобы умножить одночлен на многочлен, нужно умножить этот одночлен на каждый член многочлена и полученные произведения сложить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 ( +  - )   </dc:title>
  <dc:creator>1</dc:creator>
  <cp:lastModifiedBy>1</cp:lastModifiedBy>
  <cp:revision>5</cp:revision>
  <dcterms:created xsi:type="dcterms:W3CDTF">2012-01-09T14:20:17Z</dcterms:created>
  <dcterms:modified xsi:type="dcterms:W3CDTF">2012-01-09T14:28:49Z</dcterms:modified>
</cp:coreProperties>
</file>