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8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87" r:id="rId12"/>
    <p:sldId id="266" r:id="rId13"/>
    <p:sldId id="267" r:id="rId14"/>
    <p:sldId id="268" r:id="rId15"/>
    <p:sldId id="269" r:id="rId16"/>
    <p:sldId id="270" r:id="rId17"/>
    <p:sldId id="288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9" r:id="rId35"/>
    <p:sldId id="290" r:id="rId36"/>
    <p:sldId id="291" r:id="rId37"/>
    <p:sldId id="292" r:id="rId38"/>
    <p:sldId id="297" r:id="rId39"/>
    <p:sldId id="293" r:id="rId40"/>
    <p:sldId id="294" r:id="rId41"/>
    <p:sldId id="295" r:id="rId42"/>
    <p:sldId id="296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1556793"/>
            <a:ext cx="676875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dirty="0">
                <a:solidFill>
                  <a:srgbClr val="000000"/>
                </a:solidFill>
                <a:latin typeface="Times New Roman"/>
                <a:ea typeface="Times New Roman"/>
              </a:rPr>
              <a:t>Проект </a:t>
            </a:r>
            <a:r>
              <a:rPr lang="ru-RU" sz="6000" b="1" dirty="0">
                <a:solidFill>
                  <a:srgbClr val="000000"/>
                </a:solidFill>
                <a:latin typeface="Times New Roman"/>
                <a:ea typeface="Times New Roman"/>
              </a:rPr>
              <a:t>«Дуб-дерево исполин»</a:t>
            </a:r>
          </a:p>
          <a:p>
            <a:pPr algn="ctr"/>
            <a:endParaRPr lang="ru-RU" sz="1600" b="1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/>
            <a:endParaRPr lang="ru-RU" sz="1600" b="1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/>
            <a:endParaRPr lang="ru-RU" sz="1600" b="1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ПОДГОТОВИЛА УЧИТЕЛЬ БИОЛОГИИ МБОУ   </a:t>
            </a:r>
          </a:p>
          <a:p>
            <a:pPr algn="ctr"/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Г.АСТРАХАНИ «СОШ№56»</a:t>
            </a:r>
          </a:p>
          <a:p>
            <a:pPr algn="ctr"/>
            <a:r>
              <a:rPr lang="ru-RU" sz="1600" b="1">
                <a:solidFill>
                  <a:srgbClr val="000000"/>
                </a:solidFill>
                <a:latin typeface="Times New Roman"/>
                <a:ea typeface="Times New Roman"/>
              </a:rPr>
              <a:t>КАЛМЫКОВА ЛАРИСА ПАВЛОВНА</a:t>
            </a:r>
            <a:endParaRPr lang="ru-RU" sz="1600" b="1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/>
            <a:endParaRPr lang="ru-RU" sz="4800" b="1" dirty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11549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Лариса\Desktop\дуб\-16-6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700808"/>
            <a:ext cx="6076950" cy="456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0402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Лариса\Desktop\дуб\slide_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517772" cy="645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59762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Лариса\Desktop\дуб\images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29" y="1124744"/>
            <a:ext cx="4232047" cy="4732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Лариса\Desktop\дуб\img_2479.jp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152244"/>
            <a:ext cx="65024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7606"/>
          </a:xfrm>
        </p:spPr>
        <p:txBody>
          <a:bodyPr/>
          <a:lstStyle/>
          <a:p>
            <a:r>
              <a:rPr lang="ru-RU" dirty="0"/>
              <a:t>Использование древесины дуба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3464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Лариса\Desktop\дуб\4202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24744"/>
            <a:ext cx="446449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Лариса\Desktop\дуб\0_ba859_d73f8907_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050" y="3270250"/>
            <a:ext cx="4064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Деревянное зодчество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2189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Лариса\Desktop\дуб\112218224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92188"/>
            <a:ext cx="6667500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06364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Лариса\Desktop\дуб\43122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060848"/>
            <a:ext cx="5753100" cy="3876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Внутреннее убранство избы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0922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Лариса\Desktop\дуб\DyHKJNdq6I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24744"/>
            <a:ext cx="7670800" cy="542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39560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Лариса\Desktop\дуб\interier_russkoi_kuh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056727"/>
            <a:ext cx="5715000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Посуда и домашняя утварь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1717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Лариса\Desktop\дуб\full13603228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747464"/>
            <a:ext cx="8925001" cy="8527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7699" y="2492896"/>
            <a:ext cx="8400765" cy="3020021"/>
          </a:xfrm>
        </p:spPr>
        <p:txBody>
          <a:bodyPr>
            <a:normAutofit/>
          </a:bodyPr>
          <a:lstStyle/>
          <a:p>
            <a:r>
              <a:rPr lang="ru-RU" sz="6600" b="1" dirty="0"/>
              <a:t>Бочки</a:t>
            </a:r>
            <a:r>
              <a:rPr lang="ru-RU" sz="54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137392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Лариса\Desktop\дуб\a99a158e8a87169dd6c0c84ba28138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414"/>
            <a:ext cx="7911405" cy="7003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b="1" dirty="0"/>
              <a:t>Купель </a:t>
            </a:r>
          </a:p>
        </p:txBody>
      </p:sp>
    </p:spTree>
    <p:extLst>
      <p:ext uri="{BB962C8B-B14F-4D97-AF65-F5344CB8AC3E}">
        <p14:creationId xmlns:p14="http://schemas.microsoft.com/office/powerpoint/2010/main" val="2967007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889844"/>
            <a:ext cx="734481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0000"/>
                </a:solidFill>
                <a:latin typeface="Times New Roman"/>
                <a:ea typeface="Times New Roman"/>
              </a:rPr>
              <a:t>Учебные вопросы:</a:t>
            </a:r>
            <a:endParaRPr lang="ru-RU" b="1" u="sng" dirty="0">
              <a:latin typeface="Times New Roman"/>
              <a:ea typeface="Times New Roman"/>
            </a:endParaRPr>
          </a:p>
          <a:p>
            <a:pPr marL="342900" lvl="0" indent="-34290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Какому богу посвящен дуб.</a:t>
            </a:r>
            <a:endParaRPr lang="ru-RU" b="1" dirty="0">
              <a:latin typeface="Times New Roman"/>
              <a:ea typeface="Times New Roman"/>
            </a:endParaRPr>
          </a:p>
          <a:p>
            <a:pPr marL="342900" lvl="0" indent="-34290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Как поклонялись дубу</a:t>
            </a:r>
            <a:endParaRPr lang="ru-RU" b="1" dirty="0">
              <a:latin typeface="Times New Roman"/>
              <a:ea typeface="Times New Roman"/>
            </a:endParaRPr>
          </a:p>
          <a:p>
            <a:pPr marL="342900" lvl="0" indent="-34290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Легенды о дубе.</a:t>
            </a:r>
            <a:endParaRPr lang="ru-RU" b="1" dirty="0">
              <a:latin typeface="Times New Roman"/>
              <a:ea typeface="Times New Roman"/>
            </a:endParaRPr>
          </a:p>
          <a:p>
            <a:pPr marL="342900" lvl="0" indent="-34290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Загадки и народные приметы</a:t>
            </a:r>
            <a:endParaRPr lang="ru-RU" b="1" dirty="0">
              <a:latin typeface="Times New Roman"/>
              <a:ea typeface="Times New Roman"/>
            </a:endParaRPr>
          </a:p>
          <a:p>
            <a:pPr marL="342900" lvl="0" indent="-34290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Пословицы и поговорки о липе.</a:t>
            </a:r>
            <a:endParaRPr lang="ru-RU" b="1" dirty="0">
              <a:latin typeface="Times New Roman"/>
              <a:ea typeface="Times New Roman"/>
            </a:endParaRPr>
          </a:p>
          <a:p>
            <a:pPr marL="342900" lvl="0" indent="-34290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Стихи.</a:t>
            </a:r>
            <a:endParaRPr lang="ru-RU" b="1" dirty="0">
              <a:latin typeface="Times New Roman"/>
              <a:ea typeface="Times New Roman"/>
            </a:endParaRPr>
          </a:p>
          <a:p>
            <a:pPr marL="342900" lvl="0" indent="-34290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Рассказы о дубе.</a:t>
            </a:r>
            <a:endParaRPr lang="ru-RU" b="1" dirty="0">
              <a:latin typeface="Times New Roman"/>
              <a:ea typeface="Times New Roman"/>
            </a:endParaRPr>
          </a:p>
          <a:p>
            <a:pPr marL="342900" lvl="0" indent="-34290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Как использовались желуди, древесина  и ветви дуба в Древней Руси</a:t>
            </a:r>
            <a:endParaRPr lang="ru-RU" b="1" dirty="0">
              <a:latin typeface="Times New Roman"/>
              <a:ea typeface="Times New Roman"/>
            </a:endParaRPr>
          </a:p>
          <a:p>
            <a:pPr marL="342900" lvl="0" indent="-34290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Дубовая аптека.</a:t>
            </a:r>
            <a:endParaRPr lang="ru-RU" b="1" dirty="0">
              <a:latin typeface="Times New Roman"/>
              <a:ea typeface="Times New Roman"/>
            </a:endParaRPr>
          </a:p>
          <a:p>
            <a:pPr marL="342900" lvl="0" indent="-34290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Дуб в косметике </a:t>
            </a:r>
            <a:endParaRPr lang="ru-RU" b="1" dirty="0">
              <a:latin typeface="Times New Roman"/>
              <a:ea typeface="Times New Roman"/>
            </a:endParaRPr>
          </a:p>
          <a:p>
            <a:pPr marL="342900" lvl="0" indent="-34290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endParaRPr lang="ru-RU" b="1" u="sng" dirty="0">
              <a:latin typeface="Times New Roman"/>
              <a:ea typeface="Times New Roman"/>
            </a:endParaRPr>
          </a:p>
          <a:p>
            <a:pPr marL="342900" lvl="0" indent="-34290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u="sng" dirty="0">
                <a:solidFill>
                  <a:srgbClr val="000000"/>
                </a:solidFill>
                <a:latin typeface="Times New Roman"/>
                <a:ea typeface="Times New Roman"/>
              </a:rPr>
              <a:t> Ожидаемые результаты:</a:t>
            </a:r>
            <a:endParaRPr lang="ru-RU" b="1" u="sng" dirty="0">
              <a:latin typeface="Times New Roman"/>
              <a:ea typeface="Times New Roman"/>
            </a:endParaRPr>
          </a:p>
          <a:p>
            <a:pPr marL="342900" lvl="0" indent="-34290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вернисаж детских рисунков</a:t>
            </a:r>
            <a:endParaRPr lang="ru-RU" b="1" dirty="0">
              <a:latin typeface="Times New Roman"/>
              <a:ea typeface="Times New Roman"/>
            </a:endParaRPr>
          </a:p>
          <a:p>
            <a:pPr marL="342900" lvl="0" indent="-34290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итоговый продукт – презентация «Дуб-дерево исполин»</a:t>
            </a:r>
            <a:endParaRPr lang="ru-RU" b="1" dirty="0">
              <a:latin typeface="Times New Roman"/>
              <a:ea typeface="Times New Roman"/>
            </a:endParaRPr>
          </a:p>
          <a:p>
            <a:pPr marL="342900" lvl="0" indent="-34290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разработанные игры про дуб</a:t>
            </a:r>
            <a:endParaRPr lang="ru-RU" b="1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933655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Лариса\Desktop\дуб\istoriya_razvitiya_mebel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64495"/>
            <a:ext cx="5715000" cy="505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89857"/>
          </a:xfrm>
        </p:spPr>
        <p:txBody>
          <a:bodyPr/>
          <a:lstStyle/>
          <a:p>
            <a:r>
              <a:rPr lang="ru-RU" dirty="0"/>
              <a:t>Сундуки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8660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Лариса\Desktop\дуб\valenok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20" y="1484784"/>
            <a:ext cx="8156848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Сапожные колодки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4139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Лариса\Desktop\дуб\har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060848"/>
            <a:ext cx="6132513" cy="373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40486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Лариса\Desktop\дуб\IMG_0312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776"/>
            <a:ext cx="7620001" cy="507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Музыкальные инструменты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4342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Лариса\Desktop\дуб\Tradicionnye-slavyanskie-muzykalnye-instrument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415" y="1556792"/>
            <a:ext cx="6524626" cy="481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9589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Лариса\Desktop\дуб\MsqzFmDNBT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92896"/>
            <a:ext cx="4857751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C:\Users\Лариса\Desktop\дуб\balalaika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340768"/>
            <a:ext cx="3347864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Гусли и балалайки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0121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Лариса\Desktop\дуб\narod_instr_sope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473" y="836711"/>
            <a:ext cx="8772526" cy="6028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04659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 descr="C:\Users\Лариса\Desktop\дуб\aHR0cCUzQSUyRiUyRmJyanVuZXRrYS5ydSUyRndwLWNvbnRlbnQlMkZ1cGxvYWRzJTJGMjAxNSUyRjExJTJGMTEuMS01MjN4MzMzLmpwZw==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420888"/>
            <a:ext cx="4981575" cy="317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Использование листьев, коры, желудей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9705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Лариса\Desktop\дуб\16240047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42" y="980727"/>
            <a:ext cx="7607301" cy="5850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Веники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5999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Лариса\Desktop\дуб\dub--istochnik-ochen-poleznyh-veschest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96752"/>
            <a:ext cx="6858001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851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Desktop\дуб\2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490" y="980728"/>
            <a:ext cx="8467725" cy="550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Дуб черешчатый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64091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Лариса\Desktop\дуб\Venik-iz-duba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988840"/>
            <a:ext cx="5953125" cy="446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64163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Лариса\Desktop\дуб\дуб-e13644876407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060848"/>
            <a:ext cx="5838825" cy="406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0352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Лариса\Desktop\дуб\1324199533_7ccb3ebe3db82198b0234f4d4655e6f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564904"/>
            <a:ext cx="4286250" cy="294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Каша из желудей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6711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Лариса\Desktop\дуб\2ed3d2ce702cf3aad79025ace5f3c3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487" y="1484784"/>
            <a:ext cx="7334251" cy="488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Кора дуба-лекарство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3907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Лариса\Desktop\дуб\166652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762000"/>
            <a:ext cx="3171826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2925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Лариса\Desktop\дуб\MgWBRzd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57815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Кофе из дуба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7808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Лариса\Desktop\дуб\post_55a8f7dc296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060848"/>
            <a:ext cx="6984776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Использование в медицине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1768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Лариса\Desktop\дуб\Opolaskivanie-volos-ekstrakt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492896"/>
            <a:ext cx="523875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Использование в косметике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34241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Лариса\Desktop\дуб\K5pU40N76Dd3CJJ2p029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-99392"/>
            <a:ext cx="7362825" cy="727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695088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Лариса\Desktop\дуб\images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980728"/>
            <a:ext cx="3312367" cy="3881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1" name="Picture 3" descr="C:\Users\Лариса\Desktop\дуб\images (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881" y="4869160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2" name="Picture 4" descr="C:\Users\Лариса\Desktop\дуб\40321087_w640_h640_cid529077_pid21787510-43810fa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484784"/>
            <a:ext cx="3407320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/>
              <a:t>Мыло и шампунь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622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Лариса\Desktop\дуб\001_2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38315"/>
            <a:ext cx="8240491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54556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Лариса\Desktop\дуб\73632666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57" y="106582"/>
            <a:ext cx="8275209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670589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Лариса\Desktop\дуб\3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060848"/>
            <a:ext cx="4318001" cy="414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Зубная паста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60578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1368151"/>
          </a:xfrm>
        </p:spPr>
        <p:txBody>
          <a:bodyPr/>
          <a:lstStyle/>
          <a:p>
            <a:r>
              <a:rPr lang="ru-RU" b="1" dirty="0"/>
              <a:t>Выводы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1916832"/>
            <a:ext cx="7416824" cy="4392488"/>
          </a:xfrm>
        </p:spPr>
        <p:txBody>
          <a:bodyPr/>
          <a:lstStyle/>
          <a:p>
            <a:r>
              <a:rPr lang="ru-RU" b="1" dirty="0">
                <a:solidFill>
                  <a:srgbClr val="000000"/>
                </a:solidFill>
                <a:ea typeface="Calibri"/>
                <a:cs typeface="Times New Roman"/>
              </a:rPr>
              <a:t> Дуб – это ценное дерево Древней Руси и современной  России. Дуб- это патриарх лесов, и является лечебным средством. Из древесины дуба человек создает постройки, деревянную утварь Дуб используют в косметике .Наша задача-охранять это растение, рассаживать и расселять его.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3791133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Лариса\Desktop\дуб\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647056"/>
            <a:ext cx="9540553" cy="9505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88932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Лариса\Desktop\дуб\0fd6706dd5f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068388"/>
            <a:ext cx="7620000" cy="527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3750"/>
          </a:xfrm>
        </p:spPr>
        <p:txBody>
          <a:bodyPr/>
          <a:lstStyle/>
          <a:p>
            <a:r>
              <a:rPr lang="ru-RU" dirty="0"/>
              <a:t>Перун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646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Лариса\Desktop\дуб\tIVeA7jY88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36750"/>
            <a:ext cx="5715000" cy="3838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Лариса\Desktop\дуб\023Du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6023" y="1450974"/>
            <a:ext cx="3810000" cy="481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Поклонение дубу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3314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Лариса\Desktop\дуб\lukomo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1"/>
            <a:ext cx="8693150" cy="6486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18048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Лариса\Desktop\дуб\0007-007-Narodnye-primet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6252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33971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122</Words>
  <Application>Microsoft Office PowerPoint</Application>
  <PresentationFormat>Экран (4:3)</PresentationFormat>
  <Paragraphs>47</Paragraphs>
  <Slides>42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7" baseType="lpstr">
      <vt:lpstr>Arial</vt:lpstr>
      <vt:lpstr>Calibri</vt:lpstr>
      <vt:lpstr>Symbol</vt:lpstr>
      <vt:lpstr>Times New Roman</vt:lpstr>
      <vt:lpstr>Тема Office</vt:lpstr>
      <vt:lpstr>Презентация PowerPoint</vt:lpstr>
      <vt:lpstr>Презентация PowerPoint</vt:lpstr>
      <vt:lpstr>Дуб черешчатый</vt:lpstr>
      <vt:lpstr>Презентация PowerPoint</vt:lpstr>
      <vt:lpstr>Презентация PowerPoint</vt:lpstr>
      <vt:lpstr>Перун</vt:lpstr>
      <vt:lpstr>Поклонение дубу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Использование древесины дуба</vt:lpstr>
      <vt:lpstr>Деревянное зодчество</vt:lpstr>
      <vt:lpstr>Презентация PowerPoint</vt:lpstr>
      <vt:lpstr>Внутреннее убранство избы</vt:lpstr>
      <vt:lpstr>Презентация PowerPoint</vt:lpstr>
      <vt:lpstr>Посуда и домашняя утварь</vt:lpstr>
      <vt:lpstr>Презентация PowerPoint</vt:lpstr>
      <vt:lpstr>Презентация PowerPoint</vt:lpstr>
      <vt:lpstr>Сундуки</vt:lpstr>
      <vt:lpstr>Сапожные колодки</vt:lpstr>
      <vt:lpstr>Презентация PowerPoint</vt:lpstr>
      <vt:lpstr>Музыкальные инструменты</vt:lpstr>
      <vt:lpstr>Презентация PowerPoint</vt:lpstr>
      <vt:lpstr>Гусли и балалайки</vt:lpstr>
      <vt:lpstr>Презентация PowerPoint</vt:lpstr>
      <vt:lpstr>Использование листьев, коры, желудей</vt:lpstr>
      <vt:lpstr>Веники</vt:lpstr>
      <vt:lpstr>Презентация PowerPoint</vt:lpstr>
      <vt:lpstr>Презентация PowerPoint</vt:lpstr>
      <vt:lpstr>Презентация PowerPoint</vt:lpstr>
      <vt:lpstr>Каша из желудей</vt:lpstr>
      <vt:lpstr>Кора дуба-лекарство</vt:lpstr>
      <vt:lpstr>Презентация PowerPoint</vt:lpstr>
      <vt:lpstr>Кофе из дуба</vt:lpstr>
      <vt:lpstr>Использование в медицине</vt:lpstr>
      <vt:lpstr>Использование в косметике</vt:lpstr>
      <vt:lpstr>Презентация PowerPoint</vt:lpstr>
      <vt:lpstr>Мыло и шампунь</vt:lpstr>
      <vt:lpstr>Презентация PowerPoint</vt:lpstr>
      <vt:lpstr>Зубная паста</vt:lpstr>
      <vt:lpstr>Выводы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Лариса Чайка</cp:lastModifiedBy>
  <cp:revision>12</cp:revision>
  <dcterms:created xsi:type="dcterms:W3CDTF">2016-01-20T07:04:16Z</dcterms:created>
  <dcterms:modified xsi:type="dcterms:W3CDTF">2022-03-10T17:42:48Z</dcterms:modified>
</cp:coreProperties>
</file>