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2" r:id="rId4"/>
    <p:sldId id="266" r:id="rId5"/>
    <p:sldId id="263" r:id="rId6"/>
    <p:sldId id="267" r:id="rId7"/>
    <p:sldId id="264" r:id="rId8"/>
    <p:sldId id="269" r:id="rId9"/>
    <p:sldId id="270" r:id="rId10"/>
    <p:sldId id="272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278688" cy="1470025"/>
          </a:xfrm>
        </p:spPr>
        <p:txBody>
          <a:bodyPr>
            <a:noAutofit/>
          </a:bodyPr>
          <a:lstStyle/>
          <a:p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Областная акция</a:t>
            </a:r>
            <a:b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«Сохраним </a:t>
            </a: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леса от пожара!</a:t>
            </a: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» </a:t>
            </a: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3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844824"/>
            <a:ext cx="7120880" cy="792088"/>
          </a:xfrm>
        </p:spPr>
        <p:txBody>
          <a:bodyPr>
            <a:normAutofit/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2022 год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Picture 7" descr="C:\Users\Станция Юнатов\Desktop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88640"/>
            <a:ext cx="1361306" cy="137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71071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9050">
                  <a:solidFill>
                    <a:srgbClr val="0066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МБУ ДО «Станция юных натуралистов» </a:t>
            </a:r>
          </a:p>
          <a:p>
            <a:r>
              <a:rPr lang="ru-RU" sz="2400" b="1" dirty="0" smtClean="0">
                <a:ln w="19050">
                  <a:solidFill>
                    <a:srgbClr val="0066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Красногвардейского района Белгородской области</a:t>
            </a:r>
            <a:endParaRPr lang="ru-RU" sz="2400" b="1" dirty="0">
              <a:ln w="19050">
                <a:solidFill>
                  <a:srgbClr val="006600"/>
                </a:solidFill>
                <a:prstDash val="solid"/>
              </a:ln>
              <a:solidFill>
                <a:srgbClr val="66FF3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5517232"/>
            <a:ext cx="6696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«ЭКОЛОГИЧЕСКОЕ ЛЕТО»</a:t>
            </a:r>
            <a:endParaRPr lang="ru-RU" sz="4000" b="1" cap="all" spc="0" dirty="0">
              <a:ln/>
              <a:solidFill>
                <a:srgbClr val="99FF33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6027003"/>
            <a:ext cx="521497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(проект)</a:t>
            </a:r>
            <a:endParaRPr lang="ru-RU" sz="4800" b="1" cap="all" spc="0" dirty="0">
              <a:ln/>
              <a:solidFill>
                <a:srgbClr val="99FF33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692695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Работа в ЛО «Чайка»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50101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49625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litvi\Desktop\экологическое лето\Чайка фото 25 08 22\20.jpg"/>
          <p:cNvPicPr>
            <a:picLocks noChangeAspect="1" noChangeArrowheads="1"/>
          </p:cNvPicPr>
          <p:nvPr/>
        </p:nvPicPr>
        <p:blipFill>
          <a:blip r:embed="rId4" cstate="print"/>
          <a:srcRect t="5333" b="2347"/>
          <a:stretch>
            <a:fillRect/>
          </a:stretch>
        </p:blipFill>
        <p:spPr bwMode="auto">
          <a:xfrm>
            <a:off x="251520" y="4149080"/>
            <a:ext cx="3600400" cy="2492896"/>
          </a:xfrm>
          <a:prstGeom prst="rect">
            <a:avLst/>
          </a:prstGeom>
          <a:noFill/>
        </p:spPr>
      </p:pic>
      <p:pic>
        <p:nvPicPr>
          <p:cNvPr id="2054" name="Picture 6" descr="C:\Users\litvi\Desktop\экологическое лето\Чайка фото 25 08 22\ykupPfCwCSE.jpg"/>
          <p:cNvPicPr>
            <a:picLocks noChangeAspect="1" noChangeArrowheads="1"/>
          </p:cNvPicPr>
          <p:nvPr/>
        </p:nvPicPr>
        <p:blipFill>
          <a:blip r:embed="rId5" cstate="print"/>
          <a:srcRect r="11942"/>
          <a:stretch>
            <a:fillRect/>
          </a:stretch>
        </p:blipFill>
        <p:spPr bwMode="auto">
          <a:xfrm>
            <a:off x="5148064" y="692696"/>
            <a:ext cx="3744416" cy="23921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РЕЗУЛЬТАТЫ: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96752"/>
            <a:ext cx="8229600" cy="5328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just">
              <a:buFontTx/>
              <a:buChar char="-"/>
            </a:pPr>
            <a:r>
              <a:rPr lang="ru-RU" sz="4400" dirty="0" smtClean="0"/>
              <a:t> было </a:t>
            </a:r>
            <a:r>
              <a:rPr lang="ru-RU" sz="4400" dirty="0" smtClean="0"/>
              <a:t>охвачено 1183 обучающихся </a:t>
            </a:r>
            <a:endParaRPr lang="ru-RU" sz="4400" dirty="0" smtClean="0"/>
          </a:p>
          <a:p>
            <a:pPr algn="just">
              <a:buFontTx/>
              <a:buChar char="-"/>
            </a:pPr>
            <a:endParaRPr lang="ru-RU" sz="4400" dirty="0" smtClean="0"/>
          </a:p>
          <a:p>
            <a:pPr algn="just">
              <a:buFontTx/>
              <a:buChar char="-"/>
            </a:pPr>
            <a:r>
              <a:rPr lang="ru-RU" sz="4400" dirty="0" smtClean="0"/>
              <a:t> </a:t>
            </a:r>
            <a:r>
              <a:rPr lang="ru-RU" sz="4400" dirty="0" smtClean="0"/>
              <a:t>было </a:t>
            </a:r>
            <a:r>
              <a:rPr lang="ru-RU" sz="4400" dirty="0" smtClean="0"/>
              <a:t>посещено 20 сел  в 13 поселениях, 1 городское – город </a:t>
            </a:r>
            <a:r>
              <a:rPr lang="ru-RU" sz="4400" dirty="0" smtClean="0"/>
              <a:t>Бирюч </a:t>
            </a:r>
          </a:p>
          <a:p>
            <a:pPr algn="just">
              <a:buFontTx/>
              <a:buChar char="-"/>
            </a:pPr>
            <a:endParaRPr lang="ru-RU" sz="4400" dirty="0" smtClean="0"/>
          </a:p>
          <a:p>
            <a:pPr algn="just">
              <a:buFontTx/>
              <a:buChar char="-"/>
            </a:pPr>
            <a:r>
              <a:rPr lang="ru-RU" sz="4400" dirty="0" smtClean="0"/>
              <a:t> было </a:t>
            </a:r>
            <a:r>
              <a:rPr lang="ru-RU" sz="4400" dirty="0" smtClean="0"/>
              <a:t>проведено 53 мероприятия «На лесной </a:t>
            </a:r>
            <a:r>
              <a:rPr lang="ru-RU" sz="4400" dirty="0" smtClean="0"/>
              <a:t>поляне»</a:t>
            </a:r>
          </a:p>
          <a:p>
            <a:pPr algn="just">
              <a:buFontTx/>
              <a:buChar char="-"/>
            </a:pPr>
            <a:endParaRPr lang="ru-RU" sz="4400" dirty="0" smtClean="0"/>
          </a:p>
          <a:p>
            <a:pPr algn="just">
              <a:buFontTx/>
              <a:buChar char="-"/>
            </a:pPr>
            <a:r>
              <a:rPr lang="ru-RU" sz="4400" dirty="0" smtClean="0"/>
              <a:t> было проведено 20 </a:t>
            </a:r>
            <a:r>
              <a:rPr lang="ru-RU" sz="4400" dirty="0" smtClean="0"/>
              <a:t>мастер-классов «Цветы из листьев», «Вторая жизнь материала», «Природа и фантазия</a:t>
            </a:r>
            <a:r>
              <a:rPr lang="ru-RU" sz="4400" dirty="0" smtClean="0"/>
              <a:t>» </a:t>
            </a:r>
          </a:p>
          <a:p>
            <a:pPr algn="just">
              <a:buFontTx/>
              <a:buChar char="-"/>
            </a:pPr>
            <a:endParaRPr lang="ru-RU" sz="4400" dirty="0" smtClean="0"/>
          </a:p>
          <a:p>
            <a:pPr algn="just">
              <a:buFontTx/>
              <a:buChar char="-"/>
            </a:pPr>
            <a:r>
              <a:rPr lang="ru-RU" sz="4400" dirty="0" smtClean="0"/>
              <a:t> </a:t>
            </a:r>
            <a:r>
              <a:rPr lang="ru-RU" sz="4400" dirty="0" smtClean="0"/>
              <a:t>был проведен районный квест </a:t>
            </a:r>
            <a:r>
              <a:rPr lang="ru-RU" sz="4400" dirty="0" smtClean="0"/>
              <a:t>«Лес – наш интерес</a:t>
            </a:r>
            <a:r>
              <a:rPr lang="ru-RU" sz="4400" dirty="0" smtClean="0"/>
              <a:t>»</a:t>
            </a:r>
          </a:p>
          <a:p>
            <a:pPr algn="just">
              <a:buFontTx/>
              <a:buChar char="-"/>
            </a:pPr>
            <a:endParaRPr lang="ru-RU" sz="4400" dirty="0" smtClean="0"/>
          </a:p>
          <a:p>
            <a:pPr algn="just">
              <a:buFontTx/>
              <a:buChar char="-"/>
            </a:pPr>
            <a:r>
              <a:rPr lang="ru-RU" sz="4400" dirty="0" smtClean="0"/>
              <a:t> </a:t>
            </a:r>
            <a:r>
              <a:rPr lang="ru-RU" sz="4400" dirty="0" smtClean="0"/>
              <a:t>были проведены </a:t>
            </a:r>
            <a:r>
              <a:rPr lang="ru-RU" sz="4400" dirty="0" smtClean="0"/>
              <a:t>районные мастер-классы «Цветы на ладошках», «Розы из кленовых листьев», «Цветочная полянка</a:t>
            </a:r>
            <a:r>
              <a:rPr lang="ru-RU" sz="4400" dirty="0" smtClean="0"/>
              <a:t>»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68770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0" y="2348880"/>
            <a:ext cx="6762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Работа в летних пришкольных лагерях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4" name="Picture 3" descr="J:\фото июнь 2022\20220621_102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9120"/>
            <a:ext cx="3132053" cy="2348880"/>
          </a:xfrm>
          <a:prstGeom prst="rect">
            <a:avLst/>
          </a:prstGeom>
          <a:noFill/>
        </p:spPr>
      </p:pic>
      <p:pic>
        <p:nvPicPr>
          <p:cNvPr id="5" name="Picture 3" descr="J:\фото июнь 2022\лагерь\20220627_100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967918"/>
            <a:ext cx="2520280" cy="1890083"/>
          </a:xfrm>
          <a:prstGeom prst="rect">
            <a:avLst/>
          </a:prstGeom>
          <a:noFill/>
        </p:spPr>
      </p:pic>
      <p:pic>
        <p:nvPicPr>
          <p:cNvPr id="6" name="Picture 4" descr="J:\фото июнь 2022\лагерь\20220629_1013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941297"/>
            <a:ext cx="2555776" cy="1916703"/>
          </a:xfrm>
          <a:prstGeom prst="rect">
            <a:avLst/>
          </a:prstGeom>
          <a:noFill/>
        </p:spPr>
      </p:pic>
      <p:pic>
        <p:nvPicPr>
          <p:cNvPr id="7" name="Picture 2" descr="C:\Users\диксис\Desktop\2021-2022\фото\лагерь_лето\IMG_20220620_1023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39"/>
          <a:stretch>
            <a:fillRect/>
          </a:stretch>
        </p:blipFill>
        <p:spPr bwMode="auto">
          <a:xfrm>
            <a:off x="-1" y="2038197"/>
            <a:ext cx="3131841" cy="2470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ГЛАВЕ\удовина\Благоустройство...jpg"/>
          <p:cNvPicPr>
            <a:picLocks noChangeAspect="1" noChangeArrowheads="1"/>
          </p:cNvPicPr>
          <p:nvPr/>
        </p:nvPicPr>
        <p:blipFill>
          <a:blip r:embed="rId6" cstate="print"/>
          <a:srcRect r="11069" b="4167"/>
          <a:stretch>
            <a:fillRect/>
          </a:stretch>
        </p:blipFill>
        <p:spPr bwMode="auto">
          <a:xfrm>
            <a:off x="-1" y="692696"/>
            <a:ext cx="3167855" cy="1656184"/>
          </a:xfrm>
          <a:prstGeom prst="rect">
            <a:avLst/>
          </a:prstGeom>
          <a:noFill/>
        </p:spPr>
      </p:pic>
      <p:pic>
        <p:nvPicPr>
          <p:cNvPr id="6147" name="Picture 3" descr="E:\ГЛАВЕ\удовина\рисунки на асфальте сохраним природу.jpg"/>
          <p:cNvPicPr>
            <a:picLocks noChangeAspect="1" noChangeArrowheads="1"/>
          </p:cNvPicPr>
          <p:nvPr/>
        </p:nvPicPr>
        <p:blipFill>
          <a:blip r:embed="rId7" cstate="print"/>
          <a:srcRect t="10077" b="27448"/>
          <a:stretch>
            <a:fillRect/>
          </a:stretch>
        </p:blipFill>
        <p:spPr bwMode="auto">
          <a:xfrm>
            <a:off x="6291350" y="692696"/>
            <a:ext cx="2852650" cy="2376264"/>
          </a:xfrm>
          <a:prstGeom prst="rect">
            <a:avLst/>
          </a:prstGeom>
          <a:noFill/>
        </p:spPr>
      </p:pic>
      <p:pic>
        <p:nvPicPr>
          <p:cNvPr id="6148" name="Picture 4" descr="E:\ГЛАВЕ\удовина\Конкурс рисунков.jpg"/>
          <p:cNvPicPr>
            <a:picLocks noChangeAspect="1" noChangeArrowheads="1"/>
          </p:cNvPicPr>
          <p:nvPr/>
        </p:nvPicPr>
        <p:blipFill>
          <a:blip r:embed="rId8" cstate="print"/>
          <a:srcRect t="25401"/>
          <a:stretch>
            <a:fillRect/>
          </a:stretch>
        </p:blipFill>
        <p:spPr bwMode="auto">
          <a:xfrm>
            <a:off x="5353246" y="2204864"/>
            <a:ext cx="2027066" cy="2016224"/>
          </a:xfrm>
          <a:prstGeom prst="rect">
            <a:avLst/>
          </a:prstGeom>
          <a:noFill/>
        </p:spPr>
      </p:pic>
      <p:pic>
        <p:nvPicPr>
          <p:cNvPr id="11" name="Picture 8" descr="J:\фото июнь 2022\20220620_1102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7553" y="3068960"/>
            <a:ext cx="2496447" cy="1872208"/>
          </a:xfrm>
          <a:prstGeom prst="rect">
            <a:avLst/>
          </a:prstGeom>
          <a:noFill/>
        </p:spPr>
      </p:pic>
      <p:pic>
        <p:nvPicPr>
          <p:cNvPr id="12" name="Picture 11" descr="C:\Users\User\Desktop\pM7EI1pqkl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3861048"/>
            <a:ext cx="2011653" cy="2996952"/>
          </a:xfrm>
          <a:prstGeom prst="rect">
            <a:avLst/>
          </a:prstGeom>
          <a:noFill/>
        </p:spPr>
      </p:pic>
      <p:pic>
        <p:nvPicPr>
          <p:cNvPr id="6154" name="Picture 10" descr="https://sun9-55.userapi.com/impg/WUmXE_nLnWY1VdFNun9gmfdJ3Xo0J2WumosSmQ/LDFePmnoxrI.jpg?size=1280x960&amp;quality=95&amp;sign=fc86c2c42490ca2881f9eea8014e9aff&amp;type=albu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800" y="3068960"/>
            <a:ext cx="2592288" cy="1944216"/>
          </a:xfrm>
          <a:prstGeom prst="rect">
            <a:avLst/>
          </a:prstGeom>
          <a:noFill/>
        </p:spPr>
      </p:pic>
      <p:pic>
        <p:nvPicPr>
          <p:cNvPr id="16" name="Picture 7" descr="https://sun9-east.userapi.com/sun9-26/s/v1/ig2/LKYeY0KEie5ddCNgySuSCvfnxsrg4J8IXQLZlhh4kyUDTXE6Hjz1zu8JFrnx3-BIaiCL-vW28ECinUiHpGhVoC3g.jpg?size=1600x1204&amp;quality=95&amp;type=albu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92696"/>
            <a:ext cx="3181026" cy="2393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512" y="1484784"/>
            <a:ext cx="272331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r>
              <a:rPr lang="ru-RU" sz="24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Охвачено      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обучающихся - 825</a:t>
            </a:r>
            <a:endParaRPr lang="ru-RU" sz="2400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un9-62.userapi.com/impg/Vw0CSubjOnB7IHFIYPv189GLVU8rptIV6xOTAQ/RUkK7hPNcME.jpg?size=1280x960&amp;quality=95&amp;sign=faeb04c1cc5196240f68c779871474d3&amp;type=album"/>
          <p:cNvPicPr>
            <a:picLocks noChangeAspect="1" noChangeArrowheads="1"/>
          </p:cNvPicPr>
          <p:nvPr/>
        </p:nvPicPr>
        <p:blipFill>
          <a:blip r:embed="rId2" cstate="print"/>
          <a:srcRect t="37735" r="1887" b="9434"/>
          <a:stretch>
            <a:fillRect/>
          </a:stretch>
        </p:blipFill>
        <p:spPr bwMode="auto">
          <a:xfrm>
            <a:off x="323528" y="620688"/>
            <a:ext cx="3744416" cy="1512168"/>
          </a:xfrm>
          <a:prstGeom prst="rect">
            <a:avLst/>
          </a:prstGeom>
          <a:noFill/>
        </p:spPr>
      </p:pic>
      <p:pic>
        <p:nvPicPr>
          <p:cNvPr id="1030" name="Picture 6" descr="https://sun9-72.userapi.com/impg/qz5ji2EGvFY-tje_0ss4OX5rkFRr1I_UwD-h0g/VfA7li8VPNM.jpg?size=1280x960&amp;quality=95&amp;sign=63de0003a5c6cc8cbb0a74afeb41f994&amp;type=album"/>
          <p:cNvPicPr>
            <a:picLocks noChangeAspect="1" noChangeArrowheads="1"/>
          </p:cNvPicPr>
          <p:nvPr/>
        </p:nvPicPr>
        <p:blipFill>
          <a:blip r:embed="rId3" cstate="print"/>
          <a:srcRect t="17778"/>
          <a:stretch>
            <a:fillRect/>
          </a:stretch>
        </p:blipFill>
        <p:spPr bwMode="auto">
          <a:xfrm>
            <a:off x="4283968" y="620688"/>
            <a:ext cx="4320480" cy="2664297"/>
          </a:xfrm>
          <a:prstGeom prst="rect">
            <a:avLst/>
          </a:prstGeom>
          <a:noFill/>
        </p:spPr>
      </p:pic>
      <p:pic>
        <p:nvPicPr>
          <p:cNvPr id="1032" name="Picture 8" descr="https://sun9-86.userapi.com/impg/ss6slJMW9ulCES311VDPcVMK6TWnSSS6u-CPeg/uH8X4iPGols.jpg?size=1280x960&amp;quality=95&amp;sign=40d409704e8f5f1b31b7c9dee9d6b918&amp;type=album"/>
          <p:cNvPicPr>
            <a:picLocks noChangeAspect="1" noChangeArrowheads="1"/>
          </p:cNvPicPr>
          <p:nvPr/>
        </p:nvPicPr>
        <p:blipFill>
          <a:blip r:embed="rId4" cstate="print"/>
          <a:srcRect t="24986" b="5783"/>
          <a:stretch>
            <a:fillRect/>
          </a:stretch>
        </p:blipFill>
        <p:spPr bwMode="auto">
          <a:xfrm>
            <a:off x="323528" y="2204864"/>
            <a:ext cx="3744417" cy="1944216"/>
          </a:xfrm>
          <a:prstGeom prst="rect">
            <a:avLst/>
          </a:prstGeom>
          <a:noFill/>
        </p:spPr>
      </p:pic>
      <p:pic>
        <p:nvPicPr>
          <p:cNvPr id="1034" name="Picture 10" descr="https://sun9-41.userapi.com/impg/bdEN2D4hlZxtX-3-NZOgbEi_31b2_s3ibNQm1w/rvWnAMUMuvk.jpg?size=1280x960&amp;quality=95&amp;sign=060e8d1bff56589a10d937015dcb6b8e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429000"/>
            <a:ext cx="4320479" cy="3240360"/>
          </a:xfrm>
          <a:prstGeom prst="rect">
            <a:avLst/>
          </a:prstGeom>
          <a:noFill/>
        </p:spPr>
      </p:pic>
      <p:pic>
        <p:nvPicPr>
          <p:cNvPr id="1036" name="Picture 12" descr="https://sun9-23.userapi.com/impg/lxTVgENYc-vcZbT-3Ttwd2AlwYNLDS-nakRnyw/eWxMV7q15oI.jpg?size=1280x960&amp;quality=95&amp;sign=741fb27fa295044fd14f4d8c06153345&amp;type=album"/>
          <p:cNvPicPr>
            <a:picLocks noChangeAspect="1" noChangeArrowheads="1"/>
          </p:cNvPicPr>
          <p:nvPr/>
        </p:nvPicPr>
        <p:blipFill>
          <a:blip r:embed="rId6" cstate="print"/>
          <a:srcRect t="13333"/>
          <a:stretch>
            <a:fillRect/>
          </a:stretch>
        </p:blipFill>
        <p:spPr bwMode="auto">
          <a:xfrm>
            <a:off x="323528" y="4293096"/>
            <a:ext cx="3672408" cy="2387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9-61.userapi.com/impg/3JGQPl74lZdp33M_AAZalIcRYKEkiophZQfPrQ/MFTy9k-cryA.jpg?size=1280x853&amp;quality=95&amp;sign=816121f0f11862a25b711573b901c4db&amp;type=album"/>
          <p:cNvPicPr>
            <a:picLocks noChangeAspect="1" noChangeArrowheads="1"/>
          </p:cNvPicPr>
          <p:nvPr/>
        </p:nvPicPr>
        <p:blipFill>
          <a:blip r:embed="rId2" cstate="print"/>
          <a:srcRect b="23606"/>
          <a:stretch>
            <a:fillRect/>
          </a:stretch>
        </p:blipFill>
        <p:spPr bwMode="auto">
          <a:xfrm>
            <a:off x="179512" y="908720"/>
            <a:ext cx="3960440" cy="2016224"/>
          </a:xfrm>
          <a:prstGeom prst="rect">
            <a:avLst/>
          </a:prstGeom>
          <a:noFill/>
        </p:spPr>
      </p:pic>
      <p:pic>
        <p:nvPicPr>
          <p:cNvPr id="19460" name="Picture 4" descr="https://sun9-79.userapi.com/impg/I27IfbZ4sVENfsDY_bw-ZXKIp6N8iMe5pCR7KA/GJcd0E2P4qs.jpg?size=1280x853&amp;quality=95&amp;sign=cc6ff0c1433ac9775468fc61483fea7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996952"/>
            <a:ext cx="5616624" cy="3742954"/>
          </a:xfrm>
          <a:prstGeom prst="rect">
            <a:avLst/>
          </a:prstGeom>
          <a:noFill/>
        </p:spPr>
      </p:pic>
      <p:pic>
        <p:nvPicPr>
          <p:cNvPr id="19462" name="Picture 6" descr="https://sun9-20.userapi.com/impg/1muUzF_-2tVrvZJYXysqMZ_BrGvBhnTlkk5dOw/_w7USJhprTk.jpg?size=1280x960&amp;quality=95&amp;sign=abd8eeb755ce7ee0ecb029e48b3a4121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908720"/>
            <a:ext cx="2651786" cy="1988840"/>
          </a:xfrm>
          <a:prstGeom prst="rect">
            <a:avLst/>
          </a:prstGeom>
          <a:noFill/>
        </p:spPr>
      </p:pic>
      <p:pic>
        <p:nvPicPr>
          <p:cNvPr id="19464" name="Picture 8" descr="https://sun9-33.userapi.com/impg/NuyvS9z5HzV5OHzc7WgOfQdEoheYYm8k1oVTiQ/RUvyeWDRb94.jpg?size=1280x960&amp;quality=95&amp;sign=d4edff51f66e0f62ac9c904c4f3794b1&amp;type=album"/>
          <p:cNvPicPr>
            <a:picLocks noChangeAspect="1" noChangeArrowheads="1"/>
          </p:cNvPicPr>
          <p:nvPr/>
        </p:nvPicPr>
        <p:blipFill>
          <a:blip r:embed="rId5" cstate="print"/>
          <a:srcRect t="9375"/>
          <a:stretch>
            <a:fillRect/>
          </a:stretch>
        </p:blipFill>
        <p:spPr bwMode="auto">
          <a:xfrm flipH="1">
            <a:off x="179512" y="2996952"/>
            <a:ext cx="3072341" cy="2088232"/>
          </a:xfrm>
          <a:prstGeom prst="rect">
            <a:avLst/>
          </a:prstGeom>
          <a:noFill/>
        </p:spPr>
      </p:pic>
      <p:pic>
        <p:nvPicPr>
          <p:cNvPr id="4098" name="Picture 2" descr="https://sun9-2.userapi.com/impg/TcyQjhwTIIszvvg1lhjMunOYuiwcitxX9nW7Ag/u0qWsI2LaJA.jpg?size=1280x853&amp;quality=95&amp;sign=143e44911e713e754662ceda23e80b4e&amp;type=album"/>
          <p:cNvPicPr>
            <a:picLocks noChangeAspect="1" noChangeArrowheads="1"/>
          </p:cNvPicPr>
          <p:nvPr/>
        </p:nvPicPr>
        <p:blipFill>
          <a:blip r:embed="rId6" cstate="print"/>
          <a:srcRect l="13048" r="18802"/>
          <a:stretch>
            <a:fillRect/>
          </a:stretch>
        </p:blipFill>
        <p:spPr bwMode="auto">
          <a:xfrm>
            <a:off x="6948263" y="908719"/>
            <a:ext cx="2061875" cy="2016225"/>
          </a:xfrm>
          <a:prstGeom prst="rect">
            <a:avLst/>
          </a:prstGeom>
          <a:noFill/>
        </p:spPr>
      </p:pic>
      <p:pic>
        <p:nvPicPr>
          <p:cNvPr id="9" name="Picture 4" descr="https://sun9-55.userapi.com/impg/mQ6nsI8e2rkf9ZLp_Pk54Vd5dAsORt6ZgKRNog/9VjKHzEe3JQ.jpg?size=1280x960&amp;quality=95&amp;sign=c5b549a26a5ea91b962bbb065e9cf585&amp;type=album"/>
          <p:cNvPicPr>
            <a:picLocks noChangeAspect="1" noChangeArrowheads="1"/>
          </p:cNvPicPr>
          <p:nvPr/>
        </p:nvPicPr>
        <p:blipFill>
          <a:blip r:embed="rId7" cstate="print"/>
          <a:srcRect l="2047" t="12705" b="14557"/>
          <a:stretch>
            <a:fillRect/>
          </a:stretch>
        </p:blipFill>
        <p:spPr bwMode="auto">
          <a:xfrm>
            <a:off x="179512" y="5149487"/>
            <a:ext cx="3067744" cy="17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 l="2683" b="2153"/>
          <a:stretch>
            <a:fillRect/>
          </a:stretch>
        </p:blipFill>
        <p:spPr bwMode="auto">
          <a:xfrm>
            <a:off x="0" y="0"/>
            <a:ext cx="6516390" cy="441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Users\litvi\Desktop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4313" y="3171825"/>
            <a:ext cx="6389687" cy="3686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2699792" cy="2024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 t="15033"/>
          <a:stretch>
            <a:fillRect/>
          </a:stretch>
        </p:blipFill>
        <p:spPr bwMode="auto">
          <a:xfrm>
            <a:off x="5940152" y="620688"/>
            <a:ext cx="3203848" cy="204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 l="14581"/>
          <a:stretch>
            <a:fillRect/>
          </a:stretch>
        </p:blipFill>
        <p:spPr bwMode="auto">
          <a:xfrm>
            <a:off x="0" y="2636912"/>
            <a:ext cx="2555776" cy="2243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 t="24908" r="8953"/>
          <a:stretch>
            <a:fillRect/>
          </a:stretch>
        </p:blipFill>
        <p:spPr bwMode="auto">
          <a:xfrm>
            <a:off x="5508104" y="2636912"/>
            <a:ext cx="3635896" cy="2248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 t="20298" b="-15990"/>
          <a:stretch>
            <a:fillRect/>
          </a:stretch>
        </p:blipFill>
        <p:spPr bwMode="auto">
          <a:xfrm>
            <a:off x="2627784" y="620688"/>
            <a:ext cx="331236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 cstate="print"/>
          <a:srcRect t="25806" r="15383"/>
          <a:stretch>
            <a:fillRect/>
          </a:stretch>
        </p:blipFill>
        <p:spPr bwMode="auto">
          <a:xfrm>
            <a:off x="3131840" y="4869160"/>
            <a:ext cx="3024336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8" cstate="print"/>
          <a:srcRect t="27273"/>
          <a:stretch>
            <a:fillRect/>
          </a:stretch>
        </p:blipFill>
        <p:spPr bwMode="auto">
          <a:xfrm>
            <a:off x="0" y="4874785"/>
            <a:ext cx="3635896" cy="198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9" cstate="print"/>
          <a:srcRect l="7362" t="21462" r="7963" b="3272"/>
          <a:stretch>
            <a:fillRect/>
          </a:stretch>
        </p:blipFill>
        <p:spPr bwMode="auto">
          <a:xfrm>
            <a:off x="2555776" y="2564903"/>
            <a:ext cx="3456384" cy="230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litvi\Desktop\экологическое лето\ГЛАВЕ\верхососна\YQznohUnmKQ.jpg"/>
          <p:cNvPicPr>
            <a:picLocks noChangeAspect="1" noChangeArrowheads="1"/>
          </p:cNvPicPr>
          <p:nvPr/>
        </p:nvPicPr>
        <p:blipFill>
          <a:blip r:embed="rId10" cstate="print"/>
          <a:srcRect l="26127" t="10908" b="24338"/>
          <a:stretch>
            <a:fillRect/>
          </a:stretch>
        </p:blipFill>
        <p:spPr bwMode="auto">
          <a:xfrm>
            <a:off x="6117541" y="4869161"/>
            <a:ext cx="3026459" cy="198883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156176" y="6027003"/>
            <a:ext cx="2662267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r>
              <a:rPr lang="ru-RU" sz="24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Охвачено      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обучающихся - </a:t>
            </a:r>
            <a:r>
              <a:rPr lang="ru-RU" sz="24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358</a:t>
            </a:r>
            <a:endParaRPr lang="ru-RU" sz="2400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1"/>
            <a:ext cx="9144000" cy="692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Объезд поселений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tvi\Desktop\экологическое лето\Самарино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3059832" cy="2294874"/>
          </a:xfrm>
          <a:prstGeom prst="rect">
            <a:avLst/>
          </a:prstGeom>
          <a:noFill/>
        </p:spPr>
      </p:pic>
      <p:pic>
        <p:nvPicPr>
          <p:cNvPr id="1027" name="Picture 3" descr="C:\Users\litvi\Desktop\экологическое лето\Самарино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620688"/>
            <a:ext cx="3024336" cy="2268252"/>
          </a:xfrm>
          <a:prstGeom prst="rect">
            <a:avLst/>
          </a:prstGeom>
          <a:noFill/>
        </p:spPr>
      </p:pic>
      <p:pic>
        <p:nvPicPr>
          <p:cNvPr id="1028" name="Picture 4" descr="C:\Users\litvi\Desktop\экологическое лето\Самарино\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1"/>
            <a:ext cx="3131840" cy="2348880"/>
          </a:xfrm>
          <a:prstGeom prst="rect">
            <a:avLst/>
          </a:prstGeom>
          <a:noFill/>
        </p:spPr>
      </p:pic>
      <p:pic>
        <p:nvPicPr>
          <p:cNvPr id="1029" name="Picture 5" descr="C:\Users\litvi\Desktop\экологическое лето\Никитовка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340" y="4509120"/>
            <a:ext cx="3131840" cy="2348880"/>
          </a:xfrm>
          <a:prstGeom prst="rect">
            <a:avLst/>
          </a:prstGeom>
          <a:noFill/>
        </p:spPr>
      </p:pic>
      <p:pic>
        <p:nvPicPr>
          <p:cNvPr id="1030" name="Picture 6" descr="C:\Users\litvi\Desktop\экологическое лето\Никитовка\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6149" y="4437112"/>
            <a:ext cx="3227851" cy="2420888"/>
          </a:xfrm>
          <a:prstGeom prst="rect">
            <a:avLst/>
          </a:prstGeom>
          <a:noFill/>
        </p:spPr>
      </p:pic>
      <p:pic>
        <p:nvPicPr>
          <p:cNvPr id="1031" name="Picture 7" descr="C:\Users\litvi\Desktop\экологическое лето\Никитовка\10.jpg"/>
          <p:cNvPicPr>
            <a:picLocks noChangeAspect="1" noChangeArrowheads="1"/>
          </p:cNvPicPr>
          <p:nvPr/>
        </p:nvPicPr>
        <p:blipFill>
          <a:blip r:embed="rId7" cstate="print"/>
          <a:srcRect t="25397"/>
          <a:stretch>
            <a:fillRect/>
          </a:stretch>
        </p:blipFill>
        <p:spPr bwMode="auto">
          <a:xfrm>
            <a:off x="3059832" y="2852936"/>
            <a:ext cx="3024336" cy="1692188"/>
          </a:xfrm>
          <a:prstGeom prst="rect">
            <a:avLst/>
          </a:prstGeom>
          <a:noFill/>
        </p:spPr>
      </p:pic>
      <p:pic>
        <p:nvPicPr>
          <p:cNvPr id="1032" name="Picture 8" descr="C:\Users\litvi\Desktop\экологическое лето\Арнаутово\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7" y="620688"/>
            <a:ext cx="3059833" cy="2294875"/>
          </a:xfrm>
          <a:prstGeom prst="rect">
            <a:avLst/>
          </a:prstGeom>
          <a:noFill/>
        </p:spPr>
      </p:pic>
      <p:pic>
        <p:nvPicPr>
          <p:cNvPr id="1033" name="Picture 9" descr="C:\Users\litvi\Desktop\экологическое лето\Арнаутово\5.jpg"/>
          <p:cNvPicPr>
            <a:picLocks noChangeAspect="1" noChangeArrowheads="1"/>
          </p:cNvPicPr>
          <p:nvPr/>
        </p:nvPicPr>
        <p:blipFill>
          <a:blip r:embed="rId9" cstate="print"/>
          <a:srcRect l="5817" t="19444"/>
          <a:stretch>
            <a:fillRect/>
          </a:stretch>
        </p:blipFill>
        <p:spPr bwMode="auto">
          <a:xfrm>
            <a:off x="0" y="2564903"/>
            <a:ext cx="3095328" cy="1985597"/>
          </a:xfrm>
          <a:prstGeom prst="rect">
            <a:avLst/>
          </a:prstGeom>
          <a:noFill/>
        </p:spPr>
      </p:pic>
      <p:pic>
        <p:nvPicPr>
          <p:cNvPr id="1034" name="Picture 10" descr="C:\Users\litvi\Desktop\экологическое лето\Никитовка\6.jpg"/>
          <p:cNvPicPr>
            <a:picLocks noChangeAspect="1" noChangeArrowheads="1"/>
          </p:cNvPicPr>
          <p:nvPr/>
        </p:nvPicPr>
        <p:blipFill>
          <a:blip r:embed="rId10" cstate="print"/>
          <a:srcRect t="9413" b="15709"/>
          <a:stretch>
            <a:fillRect/>
          </a:stretch>
        </p:blipFill>
        <p:spPr bwMode="auto">
          <a:xfrm>
            <a:off x="6084168" y="2780928"/>
            <a:ext cx="3059832" cy="171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tvi\Desktop\экологическое лето\Самарино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3059832" cy="2294874"/>
          </a:xfrm>
          <a:prstGeom prst="rect">
            <a:avLst/>
          </a:prstGeom>
          <a:noFill/>
        </p:spPr>
      </p:pic>
      <p:pic>
        <p:nvPicPr>
          <p:cNvPr id="1027" name="Picture 3" descr="C:\Users\litvi\Desktop\экологическое лето\Самарино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620688"/>
            <a:ext cx="3024336" cy="2268252"/>
          </a:xfrm>
          <a:prstGeom prst="rect">
            <a:avLst/>
          </a:prstGeom>
          <a:noFill/>
        </p:spPr>
      </p:pic>
      <p:pic>
        <p:nvPicPr>
          <p:cNvPr id="1028" name="Picture 4" descr="C:\Users\litvi\Desktop\экологическое лето\Самарино\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1"/>
            <a:ext cx="3131840" cy="2348880"/>
          </a:xfrm>
          <a:prstGeom prst="rect">
            <a:avLst/>
          </a:prstGeom>
          <a:noFill/>
        </p:spPr>
      </p:pic>
      <p:pic>
        <p:nvPicPr>
          <p:cNvPr id="1029" name="Picture 5" descr="C:\Users\litvi\Desktop\экологическое лето\Никитовка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340" y="4509120"/>
            <a:ext cx="3131840" cy="2348880"/>
          </a:xfrm>
          <a:prstGeom prst="rect">
            <a:avLst/>
          </a:prstGeom>
          <a:noFill/>
        </p:spPr>
      </p:pic>
      <p:pic>
        <p:nvPicPr>
          <p:cNvPr id="1030" name="Picture 6" descr="C:\Users\litvi\Desktop\экологическое лето\Никитовка\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6149" y="4437112"/>
            <a:ext cx="3227851" cy="2420888"/>
          </a:xfrm>
          <a:prstGeom prst="rect">
            <a:avLst/>
          </a:prstGeom>
          <a:noFill/>
        </p:spPr>
      </p:pic>
      <p:pic>
        <p:nvPicPr>
          <p:cNvPr id="1031" name="Picture 7" descr="C:\Users\litvi\Desktop\экологическое лето\Никитовка\10.jpg"/>
          <p:cNvPicPr>
            <a:picLocks noChangeAspect="1" noChangeArrowheads="1"/>
          </p:cNvPicPr>
          <p:nvPr/>
        </p:nvPicPr>
        <p:blipFill>
          <a:blip r:embed="rId7" cstate="print"/>
          <a:srcRect t="25397"/>
          <a:stretch>
            <a:fillRect/>
          </a:stretch>
        </p:blipFill>
        <p:spPr bwMode="auto">
          <a:xfrm>
            <a:off x="3059832" y="2852936"/>
            <a:ext cx="3024336" cy="1692188"/>
          </a:xfrm>
          <a:prstGeom prst="rect">
            <a:avLst/>
          </a:prstGeom>
          <a:noFill/>
        </p:spPr>
      </p:pic>
      <p:pic>
        <p:nvPicPr>
          <p:cNvPr id="1032" name="Picture 8" descr="C:\Users\litvi\Desktop\экологическое лето\Арнаутово\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7" y="620688"/>
            <a:ext cx="3059833" cy="2294875"/>
          </a:xfrm>
          <a:prstGeom prst="rect">
            <a:avLst/>
          </a:prstGeom>
          <a:noFill/>
        </p:spPr>
      </p:pic>
      <p:pic>
        <p:nvPicPr>
          <p:cNvPr id="1033" name="Picture 9" descr="C:\Users\litvi\Desktop\экологическое лето\Арнаутово\5.jpg"/>
          <p:cNvPicPr>
            <a:picLocks noChangeAspect="1" noChangeArrowheads="1"/>
          </p:cNvPicPr>
          <p:nvPr/>
        </p:nvPicPr>
        <p:blipFill>
          <a:blip r:embed="rId9" cstate="print"/>
          <a:srcRect l="5817" t="19444"/>
          <a:stretch>
            <a:fillRect/>
          </a:stretch>
        </p:blipFill>
        <p:spPr bwMode="auto">
          <a:xfrm>
            <a:off x="0" y="2564903"/>
            <a:ext cx="3095328" cy="1985597"/>
          </a:xfrm>
          <a:prstGeom prst="rect">
            <a:avLst/>
          </a:prstGeom>
          <a:noFill/>
        </p:spPr>
      </p:pic>
      <p:pic>
        <p:nvPicPr>
          <p:cNvPr id="1034" name="Picture 10" descr="C:\Users\litvi\Desktop\экологическое лето\Никитовка\6.jpg"/>
          <p:cNvPicPr>
            <a:picLocks noChangeAspect="1" noChangeArrowheads="1"/>
          </p:cNvPicPr>
          <p:nvPr/>
        </p:nvPicPr>
        <p:blipFill>
          <a:blip r:embed="rId10" cstate="print"/>
          <a:srcRect t="9413" b="15709"/>
          <a:stretch>
            <a:fillRect/>
          </a:stretch>
        </p:blipFill>
        <p:spPr bwMode="auto">
          <a:xfrm>
            <a:off x="6084168" y="2780928"/>
            <a:ext cx="3059832" cy="171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128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Областная акция «Сохраним леса от пожара!»  </vt:lpstr>
      <vt:lpstr>Слайд 2</vt:lpstr>
      <vt:lpstr>Работа в летних пришкольных лагерях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РЕЗУЛЬТАТЫ: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работы МБУ ДО «Станция юных натуралистов» в летний период</dc:title>
  <dc:creator>Света</dc:creator>
  <cp:lastModifiedBy>litvinova_1976@mail.ru</cp:lastModifiedBy>
  <cp:revision>23</cp:revision>
  <dcterms:created xsi:type="dcterms:W3CDTF">2022-08-01T13:10:15Z</dcterms:created>
  <dcterms:modified xsi:type="dcterms:W3CDTF">2022-09-27T11:44:13Z</dcterms:modified>
</cp:coreProperties>
</file>