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catherineasquithgallery.com/uploads/posts/2021-02/1613546494_24-p-fon-dlya-prezentatsii-belii-s-polosoi-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643050"/>
            <a:ext cx="27241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714744" y="2714620"/>
            <a:ext cx="5500694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"Мудрость воспитания"</a:t>
            </a:r>
            <a:endParaRPr kumimoji="0" lang="ru-RU" sz="11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нтерактивная форма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родительского собрания </a:t>
            </a:r>
            <a:endParaRPr kumimoji="0" lang="ru-RU" sz="2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4857760"/>
            <a:ext cx="414340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Суворова Ольга Сергеевна,</a:t>
            </a:r>
          </a:p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педагог-психолог </a:t>
            </a:r>
          </a:p>
          <a:p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Малосалаирская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t="17817" r="61506" b="21468"/>
          <a:stretch>
            <a:fillRect/>
          </a:stretch>
        </p:blipFill>
        <p:spPr bwMode="auto">
          <a:xfrm>
            <a:off x="7715272" y="142852"/>
            <a:ext cx="1285003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s://catherineasquithgallery.com/uploads/posts/2021-02/1613546494_24-p-fon-dlya-prezentatsii-belii-s-polosoi-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571480"/>
            <a:ext cx="6072230" cy="642942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Фитнес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Приготовление еды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Чтение любимых книг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Поддержание порядка в доме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Посещение стоматолога.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Маникюр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Прогулка на улице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Поход в кинотеатр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Подготовка к конкурсу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Поход в гости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Хобби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428868"/>
            <a:ext cx="3046923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Бытовые дела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родителя 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неделю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avatars.mds.yandex.net/get-turbo/2399174/rth87b4e2f1e5d9e4f01ebb75679284b3f5/max_g480_c12_r2x3_pd20"/>
          <p:cNvPicPr/>
          <p:nvPr/>
        </p:nvPicPr>
        <p:blipFill>
          <a:blip r:embed="rId2" cstate="print"/>
          <a:srcRect t="18117" r="10034" b="12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catherineasquithgallery.com/uploads/posts/2021-02/1613546494_24-p-fon-dlya-prezentatsii-belii-s-polosoi-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76" y="214290"/>
            <a:ext cx="5857884" cy="642942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ОФП (общая физическая подготовка)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Тир. Огневая подготовка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Дневальство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Общение в соц. сетях 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Строевая подготовка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Самоподготовка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Работа на территории школы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Хор.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Дежурство по столовой.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Послеобеденный отдых 45 мин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Участие в конкурсах, акциях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Волонтерская деятельность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Компьютерные игры, на телефоне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Уроки мужества (вахта памяти)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Уборка комнаты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Выездные мероприятия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Самбо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Вечернее свободное время перед </a:t>
            </a:r>
          </a:p>
          <a:p>
            <a:pPr lvl="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отбоем 2 часа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6383" y="2428868"/>
            <a:ext cx="3046923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Бытовые дела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кадета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неделю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catherineasquithgallery.com/uploads/posts/2021-02/1613546494_24-p-fon-dlya-prezentatsii-belii-s-polosoi-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385994" y="1643050"/>
            <a:ext cx="6758006" cy="4525963"/>
          </a:xfrm>
        </p:spPr>
        <p:txBody>
          <a:bodyPr/>
          <a:lstStyle/>
          <a:p>
            <a:pPr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«Не воспитывайте детей: </a:t>
            </a:r>
          </a:p>
          <a:p>
            <a:pPr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они все равно будут </a:t>
            </a:r>
          </a:p>
          <a:p>
            <a:pPr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похожи на вас. </a:t>
            </a:r>
          </a:p>
          <a:p>
            <a:pPr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Воспитывайте себя»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140</Words>
  <PresentationFormat>Экран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Учитель</cp:lastModifiedBy>
  <cp:revision>9</cp:revision>
  <dcterms:created xsi:type="dcterms:W3CDTF">2022-01-31T06:23:14Z</dcterms:created>
  <dcterms:modified xsi:type="dcterms:W3CDTF">2025-09-10T07:06:17Z</dcterms:modified>
</cp:coreProperties>
</file>