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629" autoAdjust="0"/>
  </p:normalViewPr>
  <p:slideViewPr>
    <p:cSldViewPr>
      <p:cViewPr varScale="1">
        <p:scale>
          <a:sx n="110" d="100"/>
          <a:sy n="110" d="100"/>
        </p:scale>
        <p:origin x="-4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AFBDB3-45B9-451F-84F8-F8E67DC65560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DB87B9-B9AD-45F7-8B31-E30272E5119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B87B9-B9AD-45F7-8B31-E30272E51191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B7935-0D85-49BC-9042-B6AFA4831F77}" type="datetimeFigureOut">
              <a:rPr lang="ru-RU" smtClean="0"/>
              <a:t>04.04.2018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B685C-112B-4318-A720-2D27A88A525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B7935-0D85-49BC-9042-B6AFA4831F77}" type="datetimeFigureOut">
              <a:rPr lang="ru-RU" smtClean="0"/>
              <a:t>04.04.2018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B685C-112B-4318-A720-2D27A88A525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B7935-0D85-49BC-9042-B6AFA4831F77}" type="datetimeFigureOut">
              <a:rPr lang="ru-RU" smtClean="0"/>
              <a:t>04.04.2018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B685C-112B-4318-A720-2D27A88A525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B7935-0D85-49BC-9042-B6AFA4831F77}" type="datetimeFigureOut">
              <a:rPr lang="ru-RU" smtClean="0"/>
              <a:t>04.04.2018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B685C-112B-4318-A720-2D27A88A525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B7935-0D85-49BC-9042-B6AFA4831F77}" type="datetimeFigureOut">
              <a:rPr lang="ru-RU" smtClean="0"/>
              <a:t>04.04.2018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B685C-112B-4318-A720-2D27A88A525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B7935-0D85-49BC-9042-B6AFA4831F77}" type="datetimeFigureOut">
              <a:rPr lang="ru-RU" smtClean="0"/>
              <a:t>04.04.2018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B685C-112B-4318-A720-2D27A88A525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B7935-0D85-49BC-9042-B6AFA4831F77}" type="datetimeFigureOut">
              <a:rPr lang="ru-RU" smtClean="0"/>
              <a:t>04.04.2018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B685C-112B-4318-A720-2D27A88A525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B7935-0D85-49BC-9042-B6AFA4831F77}" type="datetimeFigureOut">
              <a:rPr lang="ru-RU" smtClean="0"/>
              <a:t>04.04.2018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B685C-112B-4318-A720-2D27A88A525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B7935-0D85-49BC-9042-B6AFA4831F77}" type="datetimeFigureOut">
              <a:rPr lang="ru-RU" smtClean="0"/>
              <a:t>04.04.2018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B685C-112B-4318-A720-2D27A88A525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B7935-0D85-49BC-9042-B6AFA4831F77}" type="datetimeFigureOut">
              <a:rPr lang="ru-RU" smtClean="0"/>
              <a:t>04.04.2018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B685C-112B-4318-A720-2D27A88A525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B7935-0D85-49BC-9042-B6AFA4831F77}" type="datetimeFigureOut">
              <a:rPr lang="ru-RU" smtClean="0"/>
              <a:t>04.04.2018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B685C-112B-4318-A720-2D27A88A525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B7935-0D85-49BC-9042-B6AFA4831F77}" type="datetimeFigureOut">
              <a:rPr lang="ru-RU" smtClean="0"/>
              <a:t>04.04.2018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B685C-112B-4318-A720-2D27A88A5253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Ilona%20&amp;%20Nikolay\Desktop\&#1063;&#1090;&#1086;%20&#1090;&#1099;%20&#1079;&#1085;&#1072;&#1077;&#1096;&#1100;%20&#1086;%20&#1056;&#1086;&#1089;&#1089;&#1080;&#1080;%204%20&#1082;&#1083;&#1072;&#1089;&#1089;\U06_SB-ex01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fullhdwallpapers.ru/image/nature/12904/oduvanchikovoe-po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1" cy="6858001"/>
          </a:xfrm>
          <a:prstGeom prst="rect">
            <a:avLst/>
          </a:prstGeom>
          <a:noFill/>
        </p:spPr>
      </p:pic>
      <p:sp>
        <p:nvSpPr>
          <p:cNvPr id="7" name="Rectangle 3"/>
          <p:cNvSpPr>
            <a:spLocks noGrp="1" noChangeArrowheads="1"/>
          </p:cNvSpPr>
          <p:nvPr>
            <p:ph type="ctrTitle"/>
          </p:nvPr>
        </p:nvSpPr>
        <p:spPr bwMode="auto">
          <a:xfrm>
            <a:off x="0" y="0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Remember, </a:t>
            </a: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………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you are great!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Not in the field of battles past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But in the green fields full of wheat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And forests, gardens, free of dust.</a:t>
            </a:r>
            <a:endParaRPr kumimoji="0" lang="en-US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4" descr="Блог - Персональный сайт Каусарии Гаяновой"/>
          <p:cNvPicPr>
            <a:picLocks noChangeAspect="1" noChangeArrowheads="1"/>
          </p:cNvPicPr>
          <p:nvPr/>
        </p:nvPicPr>
        <p:blipFill>
          <a:blip r:embed="rId2" cstate="print"/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071546"/>
            <a:ext cx="6429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Where do you want to go?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571744"/>
            <a:ext cx="3619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 want to go to …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786322"/>
            <a:ext cx="2928958" cy="1607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4572008"/>
            <a:ext cx="235745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2643182"/>
            <a:ext cx="2286016" cy="1750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428604"/>
            <a:ext cx="2238386" cy="165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 стрелкой 12"/>
          <p:cNvCxnSpPr/>
          <p:nvPr/>
        </p:nvCxnSpPr>
        <p:spPr>
          <a:xfrm rot="5400000">
            <a:off x="1857356" y="3643314"/>
            <a:ext cx="1500198" cy="78581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286116" y="1714488"/>
            <a:ext cx="2571768" cy="92869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286116" y="3286124"/>
            <a:ext cx="1500198" cy="12858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428992" y="3071810"/>
            <a:ext cx="2643206" cy="42862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85786" y="6357958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he Volga river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286248" y="6357958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Siberia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58016" y="4429132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Kamchatka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86446" y="2071678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he Black Sea coast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0"/>
            <a:ext cx="15648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Now I know that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Блог - Персональный сайт Каусарии Гаяновой"/>
          <p:cNvPicPr>
            <a:picLocks noChangeAspect="1" noChangeArrowheads="1"/>
          </p:cNvPicPr>
          <p:nvPr/>
        </p:nvPicPr>
        <p:blipFill>
          <a:blip r:embed="rId2" cstate="print"/>
          <a:srcRect b="4166"/>
          <a:stretch>
            <a:fillRect/>
          </a:stretch>
        </p:blipFill>
        <p:spPr bwMode="auto">
          <a:xfrm>
            <a:off x="0" y="-142900"/>
            <a:ext cx="9144000" cy="6858000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642918"/>
            <a:ext cx="35237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Now I know that…</a:t>
            </a:r>
            <a:endParaRPr kumimoji="0" lang="en-US" sz="4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929058" y="1357298"/>
            <a:ext cx="52149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is a very big country.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83065" y="2214554"/>
            <a:ext cx="71609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… is famous for its active volcanoes.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2357422" y="3000372"/>
            <a:ext cx="678657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is famous for its beaches,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holiday camps and big ports.   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2000200" y="4429132"/>
            <a:ext cx="7143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 is famous for the great forest taiga.        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2643174" y="5429264"/>
            <a:ext cx="607223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  is very long and famous all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over the world.  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upload.wikimedia.org/wikipedia/commons/thumb/3/3b/Flag-map_of_Russia_%28version%29.svg/800px-Flag-map_of_Russia_%28version%29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857496"/>
            <a:ext cx="6152013" cy="326826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Remember, </a:t>
            </a:r>
            <a:r>
              <a:rPr lang="en-US" sz="4400" b="1" dirty="0" smtClean="0">
                <a:ea typeface="Calibri" pitchFamily="34" charset="0"/>
                <a:cs typeface="Times New Roman" pitchFamily="18" charset="0"/>
              </a:rPr>
              <a:t>………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you are great!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Not in the field of battles past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But in the green fields full of wheat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And forests, gardens, free of dust.</a:t>
            </a:r>
            <a:endParaRPr kumimoji="0" lang="en-US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en-US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0"/>
            <a:ext cx="1643074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Russia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upload.wikimedia.org/wikipedia/commons/thumb/3/3b/Flag-map_of_Russia_%28version%29.svg/800px-Flag-map_of_Russia_%28version%29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2000240"/>
            <a:ext cx="9143999" cy="48577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7148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“What do you know about Russia?”</a:t>
            </a:r>
            <a:endParaRPr lang="ru-RU" sz="4800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ead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words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and write them in each column. </a:t>
            </a:r>
            <a:r>
              <a:rPr lang="ru-RU" sz="3600" b="1" dirty="0"/>
              <a:t/>
            </a:r>
            <a:br>
              <a:rPr lang="ru-RU" sz="3600" b="1" dirty="0"/>
            </a:br>
            <a:endParaRPr lang="ru-RU" sz="36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3143248"/>
          <a:ext cx="8715438" cy="2428890"/>
        </p:xfrm>
        <a:graphic>
          <a:graphicData uri="http://schemas.openxmlformats.org/drawingml/2006/table">
            <a:tbl>
              <a:tblPr/>
              <a:tblGrid>
                <a:gridCol w="2905146"/>
                <a:gridCol w="2905146"/>
                <a:gridCol w="2905146"/>
              </a:tblGrid>
              <a:tr h="7931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[ʌ]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[ɔ:]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[</a:t>
                      </a:r>
                      <a:r>
                        <a:rPr lang="en-US" sz="3200" b="1" dirty="0" err="1">
                          <a:latin typeface="Times New Roman"/>
                          <a:ea typeface="Calibri"/>
                          <a:cs typeface="Times New Roman"/>
                        </a:rPr>
                        <a:t>əʊ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]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52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52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52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214282" y="2000240"/>
            <a:ext cx="8715436" cy="114300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port,    country,    cold,    sunny,  Russia,   hole,   warm,   snow,   tall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3857628"/>
            <a:ext cx="2143140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port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4429132"/>
            <a:ext cx="2143140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sunny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3857628"/>
            <a:ext cx="2143140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country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00430" y="4429132"/>
            <a:ext cx="2143140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warm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5000636"/>
            <a:ext cx="2143140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Russia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00430" y="5000636"/>
            <a:ext cx="2143140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tall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29388" y="5000636"/>
            <a:ext cx="2143140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snow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9388" y="4429132"/>
            <a:ext cx="2143140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hole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429388" y="3857628"/>
            <a:ext cx="2143140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cold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и по запросу картинка кннижка и дума.ющий смайли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2071678"/>
            <a:ext cx="4357687" cy="326826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714612" y="500042"/>
            <a:ext cx="32147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“What do you know about Russia?”</a:t>
            </a:r>
            <a:endParaRPr lang="ru-RU" sz="4000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4" descr="Картинки по запросу картинки росс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28596" y="571480"/>
            <a:ext cx="2428892" cy="1572708"/>
          </a:xfrm>
          <a:prstGeom prst="rect">
            <a:avLst/>
          </a:prstGeom>
          <a:noFill/>
        </p:spPr>
      </p:pic>
      <p:pic>
        <p:nvPicPr>
          <p:cNvPr id="17414" name="Picture 6" descr="Картинки по запросу картинки росси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5072074"/>
            <a:ext cx="2571768" cy="1523994"/>
          </a:xfrm>
          <a:prstGeom prst="rect">
            <a:avLst/>
          </a:prstGeom>
          <a:noFill/>
        </p:spPr>
      </p:pic>
      <p:pic>
        <p:nvPicPr>
          <p:cNvPr id="17416" name="Picture 8" descr="Картинки по запросу картинки росси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4414" y="5072074"/>
            <a:ext cx="2651652" cy="1623996"/>
          </a:xfrm>
          <a:prstGeom prst="rect">
            <a:avLst/>
          </a:prstGeom>
          <a:noFill/>
        </p:spPr>
      </p:pic>
      <p:pic>
        <p:nvPicPr>
          <p:cNvPr id="17418" name="Picture 10" descr="Похожее изображение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3000372"/>
            <a:ext cx="2480111" cy="1643074"/>
          </a:xfrm>
          <a:prstGeom prst="rect">
            <a:avLst/>
          </a:prstGeom>
          <a:noFill/>
        </p:spPr>
      </p:pic>
      <p:pic>
        <p:nvPicPr>
          <p:cNvPr id="17420" name="Picture 12" descr="Картинки по запросу картинки россия камчатка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3636" y="2786058"/>
            <a:ext cx="2643206" cy="1761037"/>
          </a:xfrm>
          <a:prstGeom prst="rect">
            <a:avLst/>
          </a:prstGeom>
          <a:noFill/>
        </p:spPr>
      </p:pic>
      <p:pic>
        <p:nvPicPr>
          <p:cNvPr id="17422" name="Picture 14" descr="Картинки по запросу картинки россия камчатк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15074" y="428604"/>
            <a:ext cx="2507409" cy="16716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7392" r="6211"/>
          <a:stretch>
            <a:fillRect/>
          </a:stretch>
        </p:blipFill>
        <p:spPr bwMode="auto">
          <a:xfrm>
            <a:off x="0" y="785794"/>
            <a:ext cx="9144000" cy="5572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Download Smiley Listening To Music Wallpaper For iPad 2"/>
          <p:cNvPicPr>
            <a:picLocks noChangeAspect="1" noChangeArrowheads="1"/>
          </p:cNvPicPr>
          <p:nvPr/>
        </p:nvPicPr>
        <p:blipFill>
          <a:blip r:embed="rId4" cstate="print"/>
          <a:srcRect r="28750" b="9999"/>
          <a:stretch>
            <a:fillRect/>
          </a:stretch>
        </p:blipFill>
        <p:spPr bwMode="auto">
          <a:xfrm>
            <a:off x="1" y="1"/>
            <a:ext cx="1428727" cy="1353531"/>
          </a:xfrm>
          <a:prstGeom prst="rect">
            <a:avLst/>
          </a:prstGeom>
          <a:noFill/>
        </p:spPr>
      </p:pic>
      <p:pic>
        <p:nvPicPr>
          <p:cNvPr id="6" name="U06_SB-ex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420096" y="6134096"/>
            <a:ext cx="723904" cy="723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2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Блог - Персональный сайт Каусарии Гаяновой"/>
          <p:cNvPicPr>
            <a:picLocks noChangeAspect="1" noChangeArrowheads="1"/>
          </p:cNvPicPr>
          <p:nvPr/>
        </p:nvPicPr>
        <p:blipFill>
          <a:blip r:embed="rId2" cstate="print"/>
          <a:srcRect b="4166"/>
          <a:stretch>
            <a:fillRect/>
          </a:stretch>
        </p:blipFill>
        <p:spPr bwMode="auto">
          <a:xfrm>
            <a:off x="-27646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E:\Музыка\Новая папка (5)\105957692_5111852_1364015409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7646" y="0"/>
            <a:ext cx="9199293" cy="6858000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972454" y="1500174"/>
            <a:ext cx="7643866" cy="342902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seasons</a:t>
            </a:r>
            <a:endParaRPr lang="ru-RU" sz="11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Картинки по запросу карта мира глобу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70"/>
            <a:ext cx="9144000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kolyailona\Pictures\elizaveta-1-1024x66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-48"/>
            <a:ext cx="6858048" cy="6858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210</Words>
  <Application>Microsoft Office PowerPoint</Application>
  <PresentationFormat>Экран (4:3)</PresentationFormat>
  <Paragraphs>43</Paragraphs>
  <Slides>11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Remember, ………, you are great! Not in the field of battles past But in the green fields full of wheat And forests, gardens, free of dust. </vt:lpstr>
      <vt:lpstr>Слайд 2</vt:lpstr>
      <vt:lpstr>Слайд 3</vt:lpstr>
      <vt:lpstr>Read the words and write them in each column.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Ilona &amp; Nikolay</dc:creator>
  <cp:lastModifiedBy>Ilona &amp; Nikolay</cp:lastModifiedBy>
  <cp:revision>11</cp:revision>
  <dcterms:created xsi:type="dcterms:W3CDTF">2018-04-04T17:02:48Z</dcterms:created>
  <dcterms:modified xsi:type="dcterms:W3CDTF">2018-04-04T18:47:50Z</dcterms:modified>
</cp:coreProperties>
</file>