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061;&#1072;&#1085;&#1090;&#1099;.doc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65008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                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                      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</a:rPr>
              <a:t>ПИСАТЕЛИ      ТЮМЕНСКОГО     СЕВЕРА</a:t>
            </a: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1600" b="1" i="1" dirty="0" smtClean="0">
                <a:latin typeface="Arial Narrow" pitchFamily="34" charset="0"/>
              </a:rPr>
              <a:t/>
            </a:r>
            <a:br>
              <a:rPr lang="ru-RU" sz="1600" b="1" i="1" dirty="0" smtClean="0">
                <a:latin typeface="Arial Narrow" pitchFamily="34" charset="0"/>
              </a:rPr>
            </a:br>
            <a:r>
              <a:rPr lang="ru-RU" sz="1600" b="1" i="1" dirty="0" smtClean="0">
                <a:latin typeface="Arial Narrow" pitchFamily="34" charset="0"/>
              </a:rPr>
              <a:t/>
            </a:r>
            <a:br>
              <a:rPr lang="ru-RU" sz="1600" b="1" i="1" dirty="0" smtClean="0">
                <a:latin typeface="Arial Narrow" pitchFamily="34" charset="0"/>
              </a:rPr>
            </a:br>
            <a:r>
              <a:rPr lang="ru-RU" sz="1600" b="1" i="1" dirty="0" smtClean="0">
                <a:latin typeface="Arial Narrow" pitchFamily="34" charset="0"/>
              </a:rPr>
              <a:t>                                  </a:t>
            </a:r>
            <a:r>
              <a:rPr lang="ru-RU" sz="2800" b="1" i="1" dirty="0" smtClean="0">
                <a:latin typeface="Arial Narrow" pitchFamily="34" charset="0"/>
              </a:rPr>
              <a:t>Еремей Данилович </a:t>
            </a:r>
            <a:br>
              <a:rPr lang="ru-RU" sz="2800" b="1" i="1" dirty="0" smtClean="0">
                <a:latin typeface="Arial Narrow" pitchFamily="34" charset="0"/>
              </a:rPr>
            </a:br>
            <a:r>
              <a:rPr lang="ru-RU" sz="2800" b="1" i="1" dirty="0" smtClean="0">
                <a:latin typeface="Arial Narrow" pitchFamily="34" charset="0"/>
              </a:rPr>
              <a:t>                 </a:t>
            </a:r>
            <a:r>
              <a:rPr lang="ru-RU" sz="2800" b="1" i="1" dirty="0" err="1" smtClean="0">
                <a:latin typeface="Arial Narrow" pitchFamily="34" charset="0"/>
              </a:rPr>
              <a:t>Айпин</a:t>
            </a:r>
            <a:r>
              <a:rPr lang="ru-RU" sz="2800" b="1" i="1" dirty="0" smtClean="0">
                <a:latin typeface="Arial Narrow" pitchFamily="34" charset="0"/>
              </a:rPr>
              <a:t> </a:t>
            </a:r>
            <a:br>
              <a:rPr lang="ru-RU" sz="2800" b="1" i="1" dirty="0" smtClean="0">
                <a:latin typeface="Arial Narrow" pitchFamily="34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	</a:t>
            </a:r>
            <a:r>
              <a:rPr lang="ru-RU" sz="1800" dirty="0" smtClean="0"/>
              <a:t>Родился 27 июня 1948 года в пос. </a:t>
            </a:r>
            <a:r>
              <a:rPr lang="ru-RU" sz="1800" dirty="0" err="1" smtClean="0"/>
              <a:t>Варьеган</a:t>
            </a:r>
            <a:r>
              <a:rPr lang="ru-RU" sz="1800" dirty="0" smtClean="0"/>
              <a:t> </a:t>
            </a:r>
            <a:r>
              <a:rPr lang="ru-RU" sz="1800" dirty="0" err="1" smtClean="0"/>
              <a:t>Сургутского</a:t>
            </a:r>
            <a:r>
              <a:rPr lang="ru-RU" sz="1800" dirty="0" smtClean="0"/>
              <a:t> (ныне </a:t>
            </a:r>
            <a:r>
              <a:rPr lang="ru-RU" sz="1800" dirty="0" err="1" smtClean="0"/>
              <a:t>Нижневартовского</a:t>
            </a:r>
            <a:r>
              <a:rPr lang="ru-RU" sz="1800" dirty="0" smtClean="0"/>
              <a:t>) района Ханты-Мансийского автономного округа Тюменской области, в семье потомственного охотника-ханты. </a:t>
            </a:r>
            <a:br>
              <a:rPr lang="ru-RU" sz="1800" dirty="0" smtClean="0"/>
            </a:br>
            <a:r>
              <a:rPr lang="ru-RU" sz="1800" smtClean="0"/>
              <a:t>Литературной </a:t>
            </a:r>
            <a:r>
              <a:rPr lang="ru-RU" sz="1800" dirty="0" smtClean="0"/>
              <a:t>деятельностью занимается с 1969 года. </a:t>
            </a: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 </a:t>
            </a:r>
            <a:r>
              <a:rPr lang="ru-RU" sz="1800" dirty="0" smtClean="0"/>
              <a:t>1972 года печатается в журналах «Юный натуралист», «Юность » и других. </a:t>
            </a:r>
            <a:br>
              <a:rPr lang="ru-RU" sz="1800" dirty="0" smtClean="0"/>
            </a:br>
            <a:r>
              <a:rPr lang="ru-RU" sz="1800" dirty="0" smtClean="0"/>
              <a:t> В 1979 году в Свердловске издается первый сборник повестей «В ожидании первого снега». В 1981 году выходит новая книга «В тени старого кедра» на русском и хантыйском языках</a:t>
            </a:r>
            <a:r>
              <a:rPr lang="ru-RU" sz="1400" dirty="0" smtClean="0"/>
              <a:t>.</a:t>
            </a:r>
            <a:br>
              <a:rPr lang="ru-RU" sz="1400" dirty="0" smtClean="0"/>
            </a:b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4" name="Picture 2" descr="C:\Users\алексей\Pictures\untitled.bmp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09" y="571480"/>
            <a:ext cx="2024077" cy="24288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                                           ПИСАТЕЛИ      ТЮМЕНСКОГО     СЕВЕРА                                     Еремей Данилович                   Айпин       Родился 27 июня 1948 года в пос. Варьеган Сургутского (ныне Нижневартовского) района Ханты-Мансийского автономного округа Тюменской области, в семье потомственного охотника-ханты.  Литературной деятельностью занимается с 1969 года.   1972 года печатается в журналах «Юный натуралист», «Юность » и других.   В 1979 году в Свердловске издается первый сборник повестей «В ожидании первого снега». В 1981 году выходит новая книга «В тени старого кедра» на русском и хантыйском языках.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ПИСАТЕЛИ ТЮМЕНСКОГО СЕВЕРА                                         Еремей Данилович                       Айпин       Родился 27 июня 1948 года в пос. Варьеган Сургутского (ныне Нижневартовского) района Ханты-Мансийского автономного округа Тюменской области, в семье потомственного охотника-ханты.  В 1967 году, после окончания восьмилетней школы, работал в Варьеганском промыслово-охотничьем хозяйстве, охотничал, рыбачил на таежных речках.  В 1971 году окончил Ханты-Мансийское педагогическое училище, в 1976 году — Литературный институт имени А. М. Горького.   Литературной деятельностью занимается с 1969 года. С 1972 года печатается в журналах «Юный натуралист», «Юность » и других.   В 1979 году в Свердловске издается первый сборник повестей «В ожидании первого снега». В 1981 году выходит новая книга «В тени старого кедра» на русском и хантыйском языках.</dc:title>
  <dc:creator>Елена</dc:creator>
  <cp:lastModifiedBy>алексей</cp:lastModifiedBy>
  <cp:revision>5</cp:revision>
  <dcterms:created xsi:type="dcterms:W3CDTF">2012-01-28T16:17:39Z</dcterms:created>
  <dcterms:modified xsi:type="dcterms:W3CDTF">2012-02-05T04:20:51Z</dcterms:modified>
</cp:coreProperties>
</file>