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3" r:id="rId5"/>
    <p:sldId id="264" r:id="rId6"/>
    <p:sldId id="258" r:id="rId7"/>
    <p:sldId id="259" r:id="rId8"/>
    <p:sldId id="265" r:id="rId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1/27/2022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galitravel.ru/wp-content/uploads/2013/12/New_Year_In_Japan.jpg" TargetMode="External"/><Relationship Id="rId5" Type="http://schemas.openxmlformats.org/officeDocument/2006/relationships/image" Target="../media/image6.jpeg"/><Relationship Id="rId4" Type="http://schemas.openxmlformats.org/officeDocument/2006/relationships/hyperlink" Target="http://galitravel.ru/wp-content/uploads/2013/12/Novi_god_v_-japan.jpg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1_%D1%81%D0%B5%D0%BD%D1%82%D1%8F%D0%B1%D1%80%D1%8F" TargetMode="External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ru.wikipedia.org/wiki/%D0%94%D0%B5%D0%B4_%D0%9C%D0%BE%D1%80%D0%BE%D0%B7" TargetMode="External"/><Relationship Id="rId5" Type="http://schemas.openxmlformats.org/officeDocument/2006/relationships/hyperlink" Target="http://ru.wikipedia.org/wiki/%D0%9D%D0%BE%D0%B2%D0%BE%D0%B3%D0%BE%D0%B4%D0%BD%D1%8F%D1%8F_%D1%91%D0%BB%D0%BA%D0%B0" TargetMode="External"/><Relationship Id="rId4" Type="http://schemas.openxmlformats.org/officeDocument/2006/relationships/hyperlink" Target="http://ru.wikipedia.org/wiki/%D0%9F%D1%91%D1%82%D1%80_I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Zimn_sk_sla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457200"/>
            <a:ext cx="7772400" cy="38862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МБУДО «ЦДО «Радуга» </a:t>
            </a:r>
            <a:r>
              <a:rPr lang="ru-RU" sz="2400" dirty="0" err="1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г.Тайшета</a:t>
            </a:r>
            <a:r>
              <a:rPr lang="ru-RU" sz="24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48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/>
            </a:r>
            <a:br>
              <a:rPr lang="ru-RU" sz="4800" dirty="0" smtClean="0"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</a:br>
            <a:r>
              <a:rPr lang="ru-RU" sz="4900" b="1" i="1" dirty="0" smtClean="0">
                <a:solidFill>
                  <a:srgbClr val="FF0000"/>
                </a:solidFill>
                <a:latin typeface="Times New Roman" panose="02020603050405020304" pitchFamily="18" charset="0"/>
                <a:ea typeface="Arial Unicode MS" pitchFamily="34" charset="-128"/>
                <a:cs typeface="Times New Roman" panose="02020603050405020304" pitchFamily="18" charset="0"/>
              </a:rPr>
              <a:t>Традиции празднования Нового года </a:t>
            </a:r>
            <a:r>
              <a:rPr lang="ru-RU" sz="4900" b="1" i="1" dirty="0" smtClean="0">
                <a:solidFill>
                  <a:srgbClr val="FF00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!</a:t>
            </a:r>
            <a:endParaRPr lang="ru-RU" sz="4800" b="1" i="1" dirty="0">
              <a:solidFill>
                <a:srgbClr val="FF0000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971800" y="5410200"/>
            <a:ext cx="4800600" cy="685800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Дацко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Оксана Викторовна,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едагог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дополнительного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Zimn_sk_slai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0"/>
            <a:ext cx="7315200" cy="2971800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Многие из нас даже не задумываются о том , кто придумал Новый год? Мы привыкли отмечать его ежегодно и с нетерпением ждем этот веселый, старинный праздник, который приносит в наш дом веселье и много подарков.  Новый год - это праздник, который объединяет людей, в который забываются все неурядицы и неприятности. 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8" name="Содержимое 7" descr="Рисунок1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1828800" y="533400"/>
            <a:ext cx="5334000" cy="25908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Zimn_sk_sla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533400"/>
            <a:ext cx="8229600" cy="25146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>В Италии празднуют Новый год 6 января. В новогоднюю ночь в Италии принято выбрасывать из окон старые вещи.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>
                <a:solidFill>
                  <a:srgbClr val="0070C0"/>
                </a:solidFill>
              </a:rPr>
              <a:t>Итальянский Дед Мороз-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Баббе</a:t>
            </a:r>
            <a:r>
              <a:rPr lang="ru-RU" sz="2000" b="1" i="1" dirty="0" smtClean="0">
                <a:solidFill>
                  <a:srgbClr val="0070C0"/>
                </a:solidFill>
              </a:rPr>
              <a:t> Натале проникает в дом, где для него оставляют немного молока и сладостей.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b="1" i="1" dirty="0" smtClean="0">
                <a:solidFill>
                  <a:srgbClr val="0070C0"/>
                </a:solidFill>
              </a:rPr>
              <a:t>Кроме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Баббо</a:t>
            </a:r>
            <a:r>
              <a:rPr lang="ru-RU" sz="2000" b="1" i="1" dirty="0" smtClean="0">
                <a:solidFill>
                  <a:srgbClr val="0070C0"/>
                </a:solidFill>
              </a:rPr>
              <a:t> Натале, к послушными итальянским детишкам приходит добрая фея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Бефана</a:t>
            </a:r>
            <a:r>
              <a:rPr lang="ru-RU" sz="2000" b="1" i="1" dirty="0" smtClean="0">
                <a:solidFill>
                  <a:srgbClr val="0070C0"/>
                </a:solidFill>
              </a:rPr>
              <a:t>, которая и дарит подарки. Непослушным же девочкам и мальчикам от неё достаются лишь угольки. 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endParaRPr lang="ru-RU" sz="2000" b="1" i="1" dirty="0">
              <a:solidFill>
                <a:srgbClr val="0070C0"/>
              </a:solidFill>
            </a:endParaRPr>
          </a:p>
        </p:txBody>
      </p:sp>
      <p:pic>
        <p:nvPicPr>
          <p:cNvPr id="12" name="Содержимое 11" descr="1356849355_15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914400" y="3048000"/>
            <a:ext cx="3581400" cy="2971800"/>
          </a:xfrm>
        </p:spPr>
      </p:pic>
      <p:pic>
        <p:nvPicPr>
          <p:cNvPr id="16" name="Содержимое 15" descr="http://lykoshko.files.wordpress.com/2011/12/1291989112_befana_faccinijpg.jpg"/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00600" y="2895600"/>
            <a:ext cx="32004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Zimn_sk_slai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1"/>
            <a:ext cx="9144000" cy="685799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27432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В Японии Новый год возвещают 108 ударов колокола. Японцы на Новый год любят запускать воздушных змеев и волчков. Самый популярный новогодний подарок -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Кумаде</a:t>
            </a:r>
            <a:r>
              <a:rPr lang="ru-RU" sz="2000" b="1" i="1" dirty="0" smtClean="0">
                <a:solidFill>
                  <a:srgbClr val="0070C0"/>
                </a:solidFill>
              </a:rPr>
              <a:t> - грабли из бамбука, чтобы было чем счастье загребать. Дома украшают ветками сосны, сосна - символ долголетия.</a:t>
            </a:r>
            <a:r>
              <a:rPr lang="ru-RU" sz="2000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На Новый год японцы дарят друг другу монетки, открытки в форме карточек, символ Нового года – глиняную, пластмассовую или бумажную фигурку.</a:t>
            </a:r>
            <a:r>
              <a:rPr lang="ru-RU" sz="2000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>Японский Дед Мороз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Одзи-сан</a:t>
            </a:r>
            <a:r>
              <a:rPr lang="ru-RU" sz="2000" b="1" i="1" dirty="0" smtClean="0">
                <a:solidFill>
                  <a:srgbClr val="0070C0"/>
                </a:solidFill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> </a:t>
            </a:r>
            <a:r>
              <a:rPr lang="ru-RU" sz="2000" b="1" i="1" dirty="0" smtClean="0">
                <a:solidFill>
                  <a:srgbClr val="0070C0"/>
                </a:solidFill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/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endParaRPr lang="ru-RU" sz="2000" b="1" i="1" dirty="0">
              <a:solidFill>
                <a:srgbClr val="0070C0"/>
              </a:solidFill>
            </a:endParaRPr>
          </a:p>
        </p:txBody>
      </p:sp>
      <p:pic>
        <p:nvPicPr>
          <p:cNvPr id="6" name="Содержимое 5" descr="Йоулупукки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762000" y="2819400"/>
            <a:ext cx="2514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Новый год в Японии">
            <a:hlinkClick r:id="rId4" tgtFrame="&quot;_blank&quot;"/>
          </p:cNvPr>
          <p:cNvPicPr/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72200" y="2895600"/>
            <a:ext cx="2362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новогодние поздравления в японии">
            <a:hlinkClick r:id="rId6"/>
          </p:cNvPr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733800" y="3124200"/>
            <a:ext cx="212280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Zimn_sk_sla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49562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0070C0"/>
                </a:solidFill>
              </a:rPr>
              <a:t/>
            </a:r>
            <a:br>
              <a:rPr lang="ru-RU" sz="1800" b="1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/>
            </a:r>
            <a:br>
              <a:rPr lang="ru-RU" sz="1800" b="1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/>
            </a:r>
            <a:br>
              <a:rPr lang="ru-RU" sz="1800" b="1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/>
            </a:r>
            <a:br>
              <a:rPr lang="ru-RU" sz="1800" b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В Финляндии утром перед Новым годом во всех домах уже слышны веселые песни и звонкий смех. На улицах люди устраивают необычное факельное шествие. Жители городов поджигают бочки с дегтем. По поверью, этим, они как бы сжигают старый год, встречая новый с новыми возможностями, целями и мечтами.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err="1" smtClean="0">
                <a:solidFill>
                  <a:srgbClr val="0070C0"/>
                </a:solidFill>
              </a:rPr>
              <a:t>ДедМороз</a:t>
            </a:r>
            <a:r>
              <a:rPr lang="ru-RU" sz="2000" b="1" i="1" dirty="0" smtClean="0">
                <a:solidFill>
                  <a:srgbClr val="0070C0"/>
                </a:solidFill>
              </a:rPr>
              <a:t>  выглядит необычно. У него длинные волосы, красный колпак и зеленая куртка! Он всегда ходит вместе с гномами, причем подарки раздает не сам Дед Мороз, а козлик </a:t>
            </a:r>
            <a:r>
              <a:rPr lang="ru-RU" sz="2000" b="1" i="1" dirty="0" err="1" smtClean="0">
                <a:solidFill>
                  <a:srgbClr val="0070C0"/>
                </a:solidFill>
              </a:rPr>
              <a:t>Иолупукки</a:t>
            </a:r>
            <a:r>
              <a:rPr lang="ru-RU" sz="2000" b="1" i="1" dirty="0" smtClean="0">
                <a:solidFill>
                  <a:srgbClr val="0070C0"/>
                </a:solidFill>
              </a:rPr>
              <a:t>! 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>
                <a:solidFill>
                  <a:srgbClr val="0070C0"/>
                </a:solidFill>
              </a:rPr>
              <a:t/>
            </a:r>
            <a:br>
              <a:rPr lang="ru-RU" sz="1800" dirty="0" smtClean="0">
                <a:solidFill>
                  <a:srgbClr val="0070C0"/>
                </a:solidFill>
              </a:rPr>
            </a:br>
            <a:r>
              <a:rPr lang="ru-RU" sz="1800" b="1" dirty="0" smtClean="0">
                <a:solidFill>
                  <a:srgbClr val="0070C0"/>
                </a:solidFill>
              </a:rPr>
              <a:t> </a:t>
            </a:r>
            <a:r>
              <a:rPr lang="ru-RU" sz="1800" dirty="0" smtClean="0">
                <a:solidFill>
                  <a:srgbClr val="0070C0"/>
                </a:solidFill>
              </a:rPr>
              <a:t/>
            </a:r>
            <a:br>
              <a:rPr lang="ru-RU" sz="1800" dirty="0" smtClean="0">
                <a:solidFill>
                  <a:srgbClr val="0070C0"/>
                </a:solidFill>
              </a:rPr>
            </a:br>
            <a:endParaRPr lang="ru-RU" sz="1800" dirty="0">
              <a:solidFill>
                <a:srgbClr val="0070C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3429000"/>
            <a:ext cx="4038600" cy="2697163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7" name="Содержимое 6" descr="snegovichok-ded-moroz-youlupuki.jpg"/>
          <p:cNvPicPr>
            <a:picLocks noGrp="1" noChangeAspect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>
          <a:xfrm>
            <a:off x="4191000" y="3200400"/>
            <a:ext cx="4358489" cy="2971800"/>
          </a:xfrm>
        </p:spPr>
      </p:pic>
      <p:pic>
        <p:nvPicPr>
          <p:cNvPr id="9" name="Рисунок 8" descr="imgpreview (10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3352800"/>
            <a:ext cx="3429000" cy="2438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Zimn_sk_slai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20962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solidFill>
                  <a:srgbClr val="0070C0"/>
                </a:solidFill>
              </a:rPr>
              <a:t>Обычай праздновать Новый год зародился в Месопотамии, был связан с весенним возрождением природы и отмечался в марте. С этого дня начинались все крупные мероприятия, было запрещено вершить суды и работать в течение 12 дней. Тогда же и пошел обычай дарить друг другу на Новый год всевозможные подарки , памятные сувениры и открытки.</a:t>
            </a:r>
            <a:endParaRPr lang="ru-RU" sz="2000" b="1" i="1" dirty="0">
              <a:solidFill>
                <a:srgbClr val="0070C0"/>
              </a:solidFill>
            </a:endParaRPr>
          </a:p>
        </p:txBody>
      </p:sp>
      <p:pic>
        <p:nvPicPr>
          <p:cNvPr id="6" name="Содержимое 5" descr="Рисунок4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2133600" y="3048000"/>
            <a:ext cx="4343400" cy="332541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Zimn_sk_slaid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2438400"/>
          </a:xfrm>
        </p:spPr>
        <p:txBody>
          <a:bodyPr>
            <a:noAutofit/>
          </a:bodyPr>
          <a:lstStyle/>
          <a:p>
            <a:r>
              <a:rPr lang="ru-RU" sz="2000" b="1" i="1" dirty="0" smtClean="0">
                <a:solidFill>
                  <a:srgbClr val="0070C0"/>
                </a:solidFill>
              </a:rPr>
              <a:t>С XV века новый год начинался </a:t>
            </a:r>
            <a:r>
              <a:rPr lang="ru-RU" sz="2000" b="1" i="1" u="sng" dirty="0" smtClean="0">
                <a:solidFill>
                  <a:srgbClr val="0070C0"/>
                </a:solidFill>
                <a:hlinkClick r:id="rId3" tooltip="1 сентября"/>
              </a:rPr>
              <a:t>1 сентября</a:t>
            </a:r>
            <a:r>
              <a:rPr lang="ru-RU" sz="2000" b="1" i="1" dirty="0" smtClean="0">
                <a:solidFill>
                  <a:srgbClr val="0070C0"/>
                </a:solidFill>
              </a:rPr>
              <a:t> и имел русское название праздника: Первый день во году.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С 1700 года по указу </a:t>
            </a:r>
            <a:r>
              <a:rPr lang="ru-RU" sz="2000" b="1" i="1" u="sng" dirty="0" smtClean="0">
                <a:solidFill>
                  <a:srgbClr val="0070C0"/>
                </a:solidFill>
                <a:hlinkClick r:id="rId4" tooltip="Пётр I"/>
              </a:rPr>
              <a:t>Петра I</a:t>
            </a:r>
            <a:r>
              <a:rPr lang="ru-RU" sz="2000" b="1" i="1" dirty="0" smtClean="0">
                <a:solidFill>
                  <a:srgbClr val="0070C0"/>
                </a:solidFill>
              </a:rPr>
              <a:t> Новый год в России празднуют, как и в других странах Европы, 1 января (по юлианскому календарю).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r>
              <a:rPr lang="ru-RU" sz="2000" b="1" i="1" dirty="0" smtClean="0">
                <a:solidFill>
                  <a:srgbClr val="0070C0"/>
                </a:solidFill>
              </a:rPr>
              <a:t>Согласно традиции в доме устанавливается </a:t>
            </a:r>
            <a:r>
              <a:rPr lang="ru-RU" sz="2000" b="1" i="1" u="sng" dirty="0" smtClean="0">
                <a:solidFill>
                  <a:srgbClr val="0070C0"/>
                </a:solidFill>
                <a:hlinkClick r:id="rId5" tooltip="Новогодняя ёлка"/>
              </a:rPr>
              <a:t>новогодняя ёлка</a:t>
            </a:r>
            <a:r>
              <a:rPr lang="ru-RU" sz="2000" b="1" i="1" dirty="0" smtClean="0">
                <a:solidFill>
                  <a:srgbClr val="0070C0"/>
                </a:solidFill>
              </a:rPr>
              <a:t>. В Новый год приходит </a:t>
            </a:r>
            <a:r>
              <a:rPr lang="ru-RU" sz="2000" b="1" i="1" u="sng" dirty="0" smtClean="0">
                <a:solidFill>
                  <a:srgbClr val="0070C0"/>
                </a:solidFill>
                <a:hlinkClick r:id="rId6" tooltip="Дед Мороз"/>
              </a:rPr>
              <a:t>Дед </a:t>
            </a:r>
            <a:r>
              <a:rPr lang="ru-RU" sz="2000" b="1" u="sng" dirty="0" smtClean="0">
                <a:solidFill>
                  <a:srgbClr val="0070C0"/>
                </a:solidFill>
                <a:hlinkClick r:id="rId6" tooltip="Дед Мороз"/>
              </a:rPr>
              <a:t>Мороз</a:t>
            </a:r>
            <a:r>
              <a:rPr lang="ru-RU" sz="2000" b="1" dirty="0" smtClean="0">
                <a:solidFill>
                  <a:srgbClr val="0070C0"/>
                </a:solidFill>
              </a:rPr>
              <a:t>  </a:t>
            </a:r>
            <a:r>
              <a:rPr lang="ru-RU" sz="2000" b="1" i="1" u="sng" dirty="0" smtClean="0">
                <a:solidFill>
                  <a:srgbClr val="0070C0"/>
                </a:solidFill>
                <a:cs typeface="Times New Roman" pitchFamily="18" charset="0"/>
              </a:rPr>
              <a:t>со Снегурочкой </a:t>
            </a:r>
            <a:r>
              <a:rPr lang="ru-RU" sz="2000" b="1" i="1" dirty="0" smtClean="0">
                <a:solidFill>
                  <a:srgbClr val="0070C0"/>
                </a:solidFill>
              </a:rPr>
              <a:t>и дарит детям подарки, которые приносит в мешке за спиной. </a:t>
            </a:r>
            <a:br>
              <a:rPr lang="ru-RU" sz="2000" b="1" i="1" dirty="0" smtClean="0">
                <a:solidFill>
                  <a:srgbClr val="0070C0"/>
                </a:solidFill>
              </a:rPr>
            </a:br>
            <a:endParaRPr lang="ru-RU" sz="2000" b="1" i="1" dirty="0">
              <a:solidFill>
                <a:srgbClr val="0070C0"/>
              </a:solidFill>
            </a:endParaRPr>
          </a:p>
        </p:txBody>
      </p:sp>
      <p:pic>
        <p:nvPicPr>
          <p:cNvPr id="8" name="Содержимое 7" descr="132b19b1b33c.jpg"/>
          <p:cNvPicPr>
            <a:picLocks noGrp="1" noChangeAspect="1"/>
          </p:cNvPicPr>
          <p:nvPr>
            <p:ph sz="half" idx="2"/>
          </p:nvPr>
        </p:nvPicPr>
        <p:blipFill>
          <a:blip r:embed="rId7"/>
          <a:stretch>
            <a:fillRect/>
          </a:stretch>
        </p:blipFill>
        <p:spPr>
          <a:xfrm>
            <a:off x="1295400" y="2895600"/>
            <a:ext cx="4648200" cy="31242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Zimn_sk_slai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Поздравляем с Новым годом!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5" name="Содержимое 4" descr="WP_20151218_007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t="1684" b="666"/>
          <a:stretch>
            <a:fillRect/>
          </a:stretch>
        </p:blipFill>
        <p:spPr>
          <a:xfrm rot="21171738">
            <a:off x="594053" y="1590470"/>
            <a:ext cx="2381763" cy="3432543"/>
          </a:xfrm>
        </p:spPr>
      </p:pic>
      <p:pic>
        <p:nvPicPr>
          <p:cNvPr id="6" name="Содержимое 5" descr="WP_20151218_004.jpg"/>
          <p:cNvPicPr>
            <a:picLocks noGrp="1" noChangeAspect="1"/>
          </p:cNvPicPr>
          <p:nvPr>
            <p:ph sz="half" idx="2"/>
          </p:nvPr>
        </p:nvPicPr>
        <p:blipFill>
          <a:blip r:embed="rId4" cstate="print"/>
          <a:srcRect l="6297" t="5051" r="4056" b="4034"/>
          <a:stretch>
            <a:fillRect/>
          </a:stretch>
        </p:blipFill>
        <p:spPr>
          <a:xfrm rot="658865">
            <a:off x="6240879" y="1783810"/>
            <a:ext cx="2248624" cy="3337427"/>
          </a:xfrm>
        </p:spPr>
      </p:pic>
      <p:pic>
        <p:nvPicPr>
          <p:cNvPr id="7" name="Рисунок 6" descr="WP_20151218_008.jpg"/>
          <p:cNvPicPr>
            <a:picLocks noChangeAspect="1"/>
          </p:cNvPicPr>
          <p:nvPr/>
        </p:nvPicPr>
        <p:blipFill>
          <a:blip r:embed="rId5" cstate="print"/>
          <a:srcRect b="2222"/>
          <a:stretch>
            <a:fillRect/>
          </a:stretch>
        </p:blipFill>
        <p:spPr>
          <a:xfrm>
            <a:off x="3429000" y="1524000"/>
            <a:ext cx="2362200" cy="33528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172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Arial Unicode MS</vt:lpstr>
      <vt:lpstr>Calibri</vt:lpstr>
      <vt:lpstr>Times New Roman</vt:lpstr>
      <vt:lpstr>Office Theme</vt:lpstr>
      <vt:lpstr>МБУДО «ЦДО «Радуга» г.Тайшета  Традиции празднования Нового года !</vt:lpstr>
      <vt:lpstr>Многие из нас даже не задумываются о том , кто придумал Новый год? Мы привыкли отмечать его ежегодно и с нетерпением ждем этот веселый, старинный праздник, который приносит в наш дом веселье и много подарков.  Новый год - это праздник, который объединяет людей, в который забываются все неурядицы и неприятности.  </vt:lpstr>
      <vt:lpstr>В Италии празднуют Новый год 6 января. В новогоднюю ночь в Италии принято выбрасывать из окон старые вещи. Итальянский Дед Мороз- Баббе Натале проникает в дом, где для него оставляют немного молока и сладостей. Кроме Баббо Натале, к послушными итальянским детишкам приходит добрая фея Бефана, которая и дарит подарки. Непослушным же девочкам и мальчикам от неё достаются лишь угольки.  </vt:lpstr>
      <vt:lpstr>   В Японии Новый год возвещают 108 ударов колокола. Японцы на Новый год любят запускать воздушных змеев и волчков. Самый популярный новогодний подарок - Кумаде - грабли из бамбука, чтобы было чем счастье загребать. Дома украшают ветками сосны, сосна - символ долголетия. На Новый год японцы дарят друг другу монетки, открытки в форме карточек, символ Нового года – глиняную, пластмассовую или бумажную фигурку. Японский Дед Мороз  Одзи-сан.     </vt:lpstr>
      <vt:lpstr>    В Финляндии утром перед Новым годом во всех домах уже слышны веселые песни и звонкий смех. На улицах люди устраивают необычное факельное шествие. Жители городов поджигают бочки с дегтем. По поверью, этим, они как бы сжигают старый год, встречая новый с новыми возможностями, целями и мечтами. ДедМороз  выглядит необычно. У него длинные волосы, красный колпак и зеленая куртка! Он всегда ходит вместе с гномами, причем подарки раздает не сам Дед Мороз, а козлик Иолупукки!      </vt:lpstr>
      <vt:lpstr>Обычай праздновать Новый год зародился в Месопотамии, был связан с весенним возрождением природы и отмечался в марте. С этого дня начинались все крупные мероприятия, было запрещено вершить суды и работать в течение 12 дней. Тогда же и пошел обычай дарить друг другу на Новый год всевозможные подарки , памятные сувениры и открытки.</vt:lpstr>
      <vt:lpstr>С XV века новый год начинался 1 сентября и имел русское название праздника: Первый день во году. С 1700 года по указу Петра I Новый год в России празднуют, как и в других странах Европы, 1 января (по юлианскому календарю). Согласно традиции в доме устанавливается новогодняя ёлка. В Новый год приходит Дед Мороз  со Снегурочкой и дарит детям подарки, которые приносит в мешке за спиной.  </vt:lpstr>
      <vt:lpstr>Поздравляем с Новым годом!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Что такое Новый год</dc:title>
  <dc:creator>1</dc:creator>
  <cp:lastModifiedBy>User6</cp:lastModifiedBy>
  <cp:revision>34</cp:revision>
  <dcterms:created xsi:type="dcterms:W3CDTF">2015-12-11T12:49:28Z</dcterms:created>
  <dcterms:modified xsi:type="dcterms:W3CDTF">2022-01-27T04:44:20Z</dcterms:modified>
</cp:coreProperties>
</file>