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5" r:id="rId3"/>
    <p:sldId id="274" r:id="rId4"/>
    <p:sldId id="273" r:id="rId5"/>
    <p:sldId id="261" r:id="rId6"/>
    <p:sldId id="264" r:id="rId7"/>
    <p:sldId id="262" r:id="rId8"/>
    <p:sldId id="263" r:id="rId9"/>
    <p:sldId id="266" r:id="rId10"/>
    <p:sldId id="265" r:id="rId11"/>
    <p:sldId id="267" r:id="rId12"/>
    <p:sldId id="268" r:id="rId13"/>
    <p:sldId id="269" r:id="rId14"/>
    <p:sldId id="270" r:id="rId15"/>
    <p:sldId id="276" r:id="rId16"/>
    <p:sldId id="271" r:id="rId17"/>
    <p:sldId id="257" r:id="rId18"/>
    <p:sldId id="259" r:id="rId19"/>
    <p:sldId id="258" r:id="rId20"/>
    <p:sldId id="272" r:id="rId21"/>
    <p:sldId id="260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8276" autoAdjust="0"/>
  </p:normalViewPr>
  <p:slideViewPr>
    <p:cSldViewPr snapToGrid="0">
      <p:cViewPr varScale="1">
        <p:scale>
          <a:sx n="58" d="100"/>
          <a:sy n="58" d="100"/>
        </p:scale>
        <p:origin x="12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поляна – Кубанская Хатынь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790630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Малькова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Григорьевна,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и литературы,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44 имени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Ф.А.Щербины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46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008" y="299258"/>
            <a:ext cx="6234546" cy="6018415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Третье место расстрела - за школой. В здании собрали учителей и учеников. Страшно даже представить, что пережили дети, пока работали лопатами, понимая, для чего роют яму. Учительница Нина Викторовна Плешивая, заслоняя собой учеников и своих детей, была ранена, но с грудным ребенком на руках продолжала требовать прекратить зверства. Женщину отвели в сторону и на ее глазах казнили всех мальчишек и девчонок, только после этого убили и ее. Здесь остались лежать 56 человек, практически все - дети.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228" y="598515"/>
            <a:ext cx="5187143" cy="3890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0047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798174"/>
            <a:ext cx="4639823" cy="513801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Четвертое место расстрела - роща «Амбровое дерево». Здесь осталась лежать семья Николая </a:t>
            </a:r>
            <a:r>
              <a:rPr lang="ru-RU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Копанева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которому удалось спастись. В этой могиле похоронен 31 житель поселка.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0612" y="565417"/>
            <a:ext cx="6153801" cy="294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0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731520"/>
            <a:ext cx="9613861" cy="5204669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Пятое место - около трибуны. Убиты 32 человека, среди которых 29 эвакуированных из блокадного Ленинграда.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83" y="2245070"/>
            <a:ext cx="5541817" cy="4180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6647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448887"/>
            <a:ext cx="6052988" cy="548730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Шестое место расстрела - около бани. Вместе с 23 односельчанами здесь лишили жизни Евдокию Лукьянову. Свидетелями этого стали муж и сын женщины, которые спрятались в землянке и благодаря этому спаслись.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302" y="448887"/>
            <a:ext cx="4996544" cy="3740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89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Седьмое место - недалеко от завода. Здесь казнили 28 жителей, в числе которых была и семья 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Малакеевых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Анна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Малакеева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осталась жива, а ее мать и шестерых детей убили. Ночью она, раненая, проклиная свое доставшееся такой ценой спасение, выбралась, пока отлучились охранники, из-под трупов и добралась до станицы Костромской, где и скрывалась до ухода немцев.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17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635" y="50972"/>
            <a:ext cx="4253562" cy="66668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15884" y="498764"/>
            <a:ext cx="63176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prstClr val="white"/>
                </a:solidFill>
                <a:ea typeface="+mj-ea"/>
                <a:cs typeface="+mj-cs"/>
              </a:rPr>
              <a:t>Галина </a:t>
            </a:r>
            <a:r>
              <a:rPr lang="ru-RU" sz="3600" b="1" dirty="0" err="1">
                <a:solidFill>
                  <a:prstClr val="white"/>
                </a:solidFill>
                <a:ea typeface="+mj-ea"/>
                <a:cs typeface="+mj-cs"/>
              </a:rPr>
              <a:t>Жежель</a:t>
            </a:r>
            <a:r>
              <a:rPr lang="ru-RU" sz="3600" b="1" dirty="0">
                <a:solidFill>
                  <a:prstClr val="white"/>
                </a:solidFill>
                <a:ea typeface="+mj-ea"/>
                <a:cs typeface="+mj-cs"/>
              </a:rPr>
              <a:t>, учитель русского языка и литературы </a:t>
            </a:r>
            <a:endParaRPr lang="ru-RU" sz="3600" b="1" dirty="0" smtClean="0">
              <a:solidFill>
                <a:prstClr val="white"/>
              </a:solidFill>
              <a:ea typeface="+mj-ea"/>
              <a:cs typeface="+mj-cs"/>
            </a:endParaRPr>
          </a:p>
          <a:p>
            <a:pPr algn="ctr"/>
            <a:r>
              <a:rPr lang="ru-RU" sz="3600" b="1" dirty="0" smtClean="0">
                <a:solidFill>
                  <a:prstClr val="white"/>
                </a:solidFill>
                <a:ea typeface="+mj-ea"/>
                <a:cs typeface="+mj-cs"/>
              </a:rPr>
              <a:t>г</a:t>
            </a:r>
            <a:r>
              <a:rPr lang="ru-RU" sz="3600" b="1" dirty="0">
                <a:solidFill>
                  <a:prstClr val="white"/>
                </a:solidFill>
                <a:ea typeface="+mj-ea"/>
                <a:cs typeface="+mj-cs"/>
              </a:rPr>
              <a:t>. Новокубанска, написала книгу стихов о трагедии в </a:t>
            </a:r>
            <a:r>
              <a:rPr lang="ru-RU" sz="3600" b="1" dirty="0" err="1">
                <a:solidFill>
                  <a:prstClr val="white"/>
                </a:solidFill>
                <a:ea typeface="+mj-ea"/>
                <a:cs typeface="+mj-cs"/>
              </a:rPr>
              <a:t>Михизеевой</a:t>
            </a:r>
            <a:r>
              <a:rPr lang="ru-RU" sz="3600" b="1" dirty="0">
                <a:solidFill>
                  <a:prstClr val="white"/>
                </a:solidFill>
                <a:ea typeface="+mj-ea"/>
                <a:cs typeface="+mj-cs"/>
              </a:rPr>
              <a:t> Поляне, ныне стала монахиней, взяла имя </a:t>
            </a:r>
            <a:r>
              <a:rPr lang="ru-RU" sz="3600" b="1" dirty="0" err="1">
                <a:solidFill>
                  <a:prstClr val="white"/>
                </a:solidFill>
                <a:ea typeface="+mj-ea"/>
                <a:cs typeface="+mj-cs"/>
              </a:rPr>
              <a:t>Митрофания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7543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498764"/>
            <a:ext cx="5753730" cy="6359236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расстрела полицаи день и ночь охраняли место казни, переходя от одной ямы к другой, и еще неделю не разрешали родственникам из других сел закапывать убитых. Затем фашисты согнали с хутора 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Погуляево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женщин и подростков и приказали предать земле погибших, при этом под угрозой смерти запрещали плакать.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1956 году погибших перезахоронили в общую могилу в станице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Махошевской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433" y="617219"/>
            <a:ext cx="5140036" cy="385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8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04178" y="1678630"/>
            <a:ext cx="3887822" cy="51793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2262" y="648393"/>
            <a:ext cx="96776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Там, где раньше стояли хаты, сейчас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 памятник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погибшим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михизеевцам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6258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675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Памятник на месте бывшего поселка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поляна.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9687" y="1293697"/>
            <a:ext cx="3674225" cy="54223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847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207033"/>
            <a:ext cx="9613861" cy="2311879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Поляна сегодня не заселена. Только могучие дубы, буки и грабы да серебристые тополя скрывают от глаз людских семь православных крестов, установленных на месте посёлка. Да остался ещё лежать на земле остов детской кроватки…Он почернел от времени и горя…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51573" y="2932981"/>
            <a:ext cx="4044831" cy="37956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441" y="2932981"/>
            <a:ext cx="4659024" cy="3488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0604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9172" y="116284"/>
            <a:ext cx="6666806" cy="674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1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315884"/>
            <a:ext cx="9613861" cy="1518282"/>
          </a:xfrm>
        </p:spPr>
        <p:txBody>
          <a:bodyPr>
            <a:noAutofit/>
          </a:bodyPr>
          <a:lstStyle/>
          <a:p>
            <a:pPr algn="ctr">
              <a:spcAft>
                <a:spcPts val="675"/>
              </a:spcAft>
            </a:pPr>
            <a:r>
              <a:rPr lang="ru-RU" sz="2800" b="1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Станица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Махошевская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Мостовского района Краснодарского края. Братская могила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209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жителей поселка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поляна, мемориальный комплекс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633" y="2212175"/>
            <a:ext cx="5567539" cy="3856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857" y="2212175"/>
            <a:ext cx="5776471" cy="3842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161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1562793"/>
            <a:ext cx="9613861" cy="437339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силах это позабыть: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Стоял поселок – нет его,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не осталось никого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Всех женщин, стариков, детей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 фашисты на расстрел.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Земли незаживающая рана –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b="1" i="1" dirty="0" err="1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Поляна.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не хочу, чтоб это повторилось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любом другом краю, другом селе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Хочу, чтоб небо мирным оставалось,</a:t>
            </a:r>
            <a:b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 навсегда был путь закрыт войне! </a:t>
            </a:r>
            <a:endParaRPr lang="ru-RU" b="1" i="1" dirty="0" smtClean="0"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b="1" i="1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Игорь </a:t>
            </a:r>
            <a:r>
              <a:rPr lang="ru-RU" b="1" i="1" dirty="0" err="1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Кулачихин</a:t>
            </a:r>
            <a:r>
              <a:rPr lang="ru-RU" b="1" i="1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13 лет.)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59" y="199506"/>
            <a:ext cx="5596452" cy="41973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48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8100" y="148860"/>
            <a:ext cx="9620584" cy="651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0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263" y="615142"/>
            <a:ext cx="7863839" cy="601841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125"/>
              </a:spcAft>
              <a:buNone/>
            </a:pPr>
            <a:r>
              <a:rPr lang="ru-RU" sz="3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Поэтичное название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Поляна жители дали своему поселку неслучайно. Располагался он в поистине сказочном уголке предгорий Кавказа – на солнечной поляне, среди густого леса, состоявшего из многовековых дубов и буков. Эту поляну облюбовали лесорубы, валившие неподалеку лес. Накануне Великой Отечественной войны в посёлке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Поляна проживало более 200 человек. В нем были своя школа, магазин, столовая, клуб. И хотя люди жили в домах барачного типа, небогато, у каждого из них было простое человеческое счастье. Они влюблялись, женились, растили детей и связывали свою дальнейшую жизнь с этим красивым местом.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326" y="615142"/>
            <a:ext cx="3462789" cy="522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0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980902"/>
            <a:ext cx="6202616" cy="565265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самых трагических страниц оккупации Кубани связана с расстрелом мирных жителей и уничтожением лесного поселка </a:t>
            </a: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Михизеева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Поляна. События, разыгравшиеся 13 ноября 1942 г. в предгорьях Северного Кавказа, болью отозвались в сердцах многих жителей Краснодарского края, поэтому уничтоженный карателями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поселок в Мостовском районе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окончания Великой Отечественной войны стал еще называться Кубанской Хатынью, став для миллионов людей символом жестокости и бесчеловечности фашизма.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141" y="1147157"/>
            <a:ext cx="4774473" cy="3574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6771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СМЕРТЬ ЗА СВЯЗЬ С ПАРТИЗАНАМИ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1961804"/>
            <a:ext cx="6900886" cy="472162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1941 году все мужское население поселка ушло на фронт. Многие выжили в боях. Но на Кубани вместо родных хат солдат ждали пепелища.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2218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884" y="681644"/>
            <a:ext cx="6600305" cy="570253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endParaRPr lang="ru-RU" sz="36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8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СМЕРТЬ ЗА СВЯЗЬ С ПАРТИЗАНАМИ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приказу немецкого военного коменданта фашисты и их пособники-полицаи окружили </a:t>
            </a:r>
            <a:r>
              <a:rPr lang="ru-RU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Михизееву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Поляну, приказали жителям выйти из своих домов вместе с детьми и стариками, собраться в центре. Полицаи зачитали приказ, в котором говорилось, что за связь с партизанами они будут расстреляны. Невинных людей повели на казнь. Несчастные сами рыли для себя могилы…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189" y="277888"/>
            <a:ext cx="5269468" cy="296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1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 КРУГОВ АДА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1978428"/>
            <a:ext cx="7266645" cy="472162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мужчин,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женщины,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116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детей. Всего было расстреляно 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209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человек, в том числе 29 эвакуированных из Ленинграда блокадников, среди них - воспитательница и 11 детдомовских ребятишек. Рабочий поселок был полностью сожжен. После войны в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Михизеевой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Поляне обнаружат семь братских могил. Сейчас у каждой стоит черный крест - символ скорби.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351" y="480894"/>
            <a:ext cx="3916228" cy="5221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319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2" y="631767"/>
            <a:ext cx="5504348" cy="5304422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900"/>
              </a:spcAft>
              <a:buNone/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Первое место расстрела - кладбище. Людей выстроили лицом к яме и дали очередь из пулеметов. Здесь навеки остались лежать 23 человека, в основном пожилые мужчины.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464" y="1504141"/>
            <a:ext cx="5948450" cy="3965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411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132" y="548640"/>
            <a:ext cx="6234544" cy="588541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Вторая точка - около дуба, которому сейчас более 150 лет. Здесь расстреляли 22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михизеевцев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женщин и детей. Раненых добивали выстрелами из пистолетов и кололи штыками. Здесь погибла и семья Кузнецовых. Маму, брата и двух сестер расстреляли, а третья сестричка чудом выжила. Анна Кузьминична Кузнецова стала живым свидетелем фашистских зверств. Все последующие годы она жила в Лабинске. И в том числе по ее рассказам восстанавливали события тех страшных дней.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093" y="1062989"/>
            <a:ext cx="5343525" cy="4000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7199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226</TotalTime>
  <Words>629</Words>
  <Application>Microsoft Office PowerPoint</Application>
  <PresentationFormat>Широкоэкранный</PresentationFormat>
  <Paragraphs>33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Helvetica</vt:lpstr>
      <vt:lpstr>Times New Roman</vt:lpstr>
      <vt:lpstr>Trebuchet MS</vt:lpstr>
      <vt:lpstr>Берлин</vt:lpstr>
      <vt:lpstr>Михизеева поляна – Кубанская Хатынь</vt:lpstr>
      <vt:lpstr>Презентация PowerPoint</vt:lpstr>
      <vt:lpstr>Презентация PowerPoint</vt:lpstr>
      <vt:lpstr>Презентация PowerPoint</vt:lpstr>
      <vt:lpstr>СМЕРТЬ ЗА СВЯЗЬ С ПАРТИЗАНАМИ </vt:lpstr>
      <vt:lpstr>Презентация PowerPoint</vt:lpstr>
      <vt:lpstr>СЕМЬ КРУГОВ АДА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Памятник на месте бывшего поселка Михизеева поляна. </vt:lpstr>
      <vt:lpstr>  Михизеева Поляна сегодня не заселена. Только могучие дубы, буки и грабы да серебристые тополя скрывают от глаз людских семь православных крестов, установленных на месте посёлка. Да остался ещё лежать на земле остов детской кроватки…Он почернел от времени и горя…</vt:lpstr>
      <vt:lpstr> Станица Махошевская Мостовского района Краснодарского края. Братская могила 209 жителей поселка Михизеева поляна, мемориальный комплекс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20</cp:revision>
  <dcterms:created xsi:type="dcterms:W3CDTF">2017-11-26T02:46:07Z</dcterms:created>
  <dcterms:modified xsi:type="dcterms:W3CDTF">2021-04-14T13:15:31Z</dcterms:modified>
</cp:coreProperties>
</file>