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3/29/2016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550718"/>
            <a:ext cx="7766936" cy="3500117"/>
          </a:xfrm>
        </p:spPr>
        <p:txBody>
          <a:bodyPr/>
          <a:lstStyle/>
          <a:p>
            <a:r>
              <a:rPr lang="ru-RU" sz="4000" dirty="0"/>
              <a:t>Использование ИКТ </a:t>
            </a:r>
            <a:r>
              <a:rPr lang="ru-RU" sz="4000" dirty="0" smtClean="0"/>
              <a:t>в</a:t>
            </a:r>
            <a:r>
              <a:rPr lang="en-US" sz="4000" dirty="0" smtClean="0"/>
              <a:t> </a:t>
            </a:r>
            <a:r>
              <a:rPr lang="ru-RU" sz="4000" dirty="0" smtClean="0"/>
              <a:t>проектной </a:t>
            </a:r>
            <a:r>
              <a:rPr lang="ru-RU" sz="4000" dirty="0"/>
              <a:t>деятельности обучающихся на уроках музыки.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Учитель музыки Владимирова Э.О.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8286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3" y="228601"/>
            <a:ext cx="9391457" cy="614102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«Мои </a:t>
            </a:r>
            <a:r>
              <a:rPr lang="ru-RU" b="1" dirty="0">
                <a:solidFill>
                  <a:srgbClr val="FF0000"/>
                </a:solidFill>
              </a:rPr>
              <a:t>любимые песни и   </a:t>
            </a:r>
            <a:r>
              <a:rPr lang="ru-RU" b="1" dirty="0" smtClean="0">
                <a:solidFill>
                  <a:srgbClr val="FF0000"/>
                </a:solidFill>
              </a:rPr>
              <a:t>исполнители»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200" b="1" dirty="0" smtClean="0"/>
              <a:t>ЦЕЛЬ </a:t>
            </a:r>
            <a:r>
              <a:rPr lang="ru-RU" sz="3200" b="1" dirty="0"/>
              <a:t>ИССЛЕДОВАНИЯ</a:t>
            </a:r>
            <a:r>
              <a:rPr lang="ru-RU" sz="3200" dirty="0"/>
              <a:t>: </a:t>
            </a:r>
            <a:br>
              <a:rPr lang="ru-RU" sz="3200" dirty="0"/>
            </a:br>
            <a:r>
              <a:rPr lang="ru-RU" sz="3200" dirty="0"/>
              <a:t>выявить музыкальные интересы обучаемых, которые смогли бы сплотить   класс и сделать жизнь веселей </a:t>
            </a:r>
            <a:r>
              <a:rPr lang="ru-RU" sz="3200" dirty="0"/>
              <a:t> </a:t>
            </a:r>
            <a:r>
              <a:rPr lang="ru-RU" sz="3200" dirty="0" smtClean="0"/>
              <a:t>и интересней.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b="1" dirty="0" smtClean="0">
                <a:solidFill>
                  <a:srgbClr val="00B050"/>
                </a:solidFill>
              </a:rPr>
              <a:t>Дидактическая </a:t>
            </a:r>
            <a:r>
              <a:rPr lang="ru-RU" b="1" dirty="0">
                <a:solidFill>
                  <a:srgbClr val="00B050"/>
                </a:solidFill>
              </a:rPr>
              <a:t>цель</a:t>
            </a:r>
            <a:r>
              <a:rPr lang="ru-RU" dirty="0">
                <a:solidFill>
                  <a:srgbClr val="00B050"/>
                </a:solidFill>
              </a:rPr>
              <a:t> - воспитать чувство сплочённости и дружбы.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B0F0"/>
                </a:solidFill>
              </a:rPr>
              <a:t>Предмет </a:t>
            </a:r>
            <a:r>
              <a:rPr lang="ru-RU" b="1" dirty="0">
                <a:solidFill>
                  <a:srgbClr val="00B0F0"/>
                </a:solidFill>
              </a:rPr>
              <a:t>исследования</a:t>
            </a:r>
            <a:r>
              <a:rPr lang="ru-RU" dirty="0">
                <a:solidFill>
                  <a:srgbClr val="00B0F0"/>
                </a:solidFill>
              </a:rPr>
              <a:t>: музыкальные интересы класса и окружающих нас людей.</a:t>
            </a:r>
            <a:br>
              <a:rPr lang="ru-RU" dirty="0">
                <a:solidFill>
                  <a:srgbClr val="00B0F0"/>
                </a:solidFill>
              </a:rPr>
            </a:br>
            <a:endParaRPr lang="ru-RU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707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516774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Задачи проекта:</a:t>
            </a:r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tx1"/>
                </a:solidFill>
              </a:rPr>
              <a:t>1.совершенствовать творческие, интеллектуальные и коммуникативные способности   класса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2.собрать материал о любимых песнях и исполнителях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3.развивать   музыкальные способности класса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34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313218"/>
          </a:xfrm>
        </p:spPr>
        <p:txBody>
          <a:bodyPr/>
          <a:lstStyle/>
          <a:p>
            <a:r>
              <a:rPr lang="ru-RU" b="1" dirty="0"/>
              <a:t>Вопросы проекта</a:t>
            </a:r>
            <a:r>
              <a:rPr lang="ru-RU" b="1" dirty="0" smtClean="0"/>
              <a:t>:</a:t>
            </a:r>
            <a:br>
              <a:rPr lang="ru-RU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tx1"/>
                </a:solidFill>
              </a:rPr>
              <a:t>1.Возможно ли развитие личностных качеств ребят посредством музыки?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2. Интересны ли песни   современных детей их родителям?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3. Если интересны, то в какой мере?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44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559377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Методы исследования</a:t>
            </a:r>
            <a:r>
              <a:rPr lang="ru-RU" b="1" dirty="0" smtClean="0"/>
              <a:t>:</a:t>
            </a:r>
            <a:br>
              <a:rPr lang="ru-RU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chemeClr val="tx1"/>
                </a:solidFill>
              </a:rPr>
              <a:t>1. Сбор информации.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2.Изучение литературы, статей о классической музыке и современных исполнителях.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3.Слушание музыкальных произведений современной и классической музыки.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4.Подготовка презентаций и докладов.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5.Подведение итогов и результатов. 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786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86393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Ход </a:t>
            </a:r>
            <a:r>
              <a:rPr lang="ru-RU" b="1" dirty="0" smtClean="0"/>
              <a:t>исследования: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/>
              <a:t>Первый </a:t>
            </a:r>
            <a:r>
              <a:rPr lang="ru-RU" sz="2000" b="1" dirty="0"/>
              <a:t>этап</a:t>
            </a:r>
            <a:r>
              <a:rPr lang="ru-RU" sz="2000" b="1" dirty="0">
                <a:solidFill>
                  <a:schemeClr val="tx1"/>
                </a:solidFill>
              </a:rPr>
              <a:t>:</a:t>
            </a:r>
            <a:r>
              <a:rPr lang="ru-RU" sz="2000" dirty="0">
                <a:solidFill>
                  <a:schemeClr val="tx1"/>
                </a:solidFill>
              </a:rPr>
              <a:t> Подготовительный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1. Формулирование основополагающих вопросов. 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2.Создание рабочей группы. 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3.Знакомство учащихся с темами исследований. 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/>
              <a:t> </a:t>
            </a:r>
            <a:r>
              <a:rPr lang="ru-RU" sz="2000" b="1" dirty="0"/>
              <a:t>Второй этап: 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chemeClr val="tx1"/>
                </a:solidFill>
              </a:rPr>
              <a:t>1.Обсуждение плана проекта, проблемных вопросов 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2.Распределение обязанностей.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3. Рекомендация списка ресурсов по теме проекта :как найти источники достоверной информации по теме исследования и использовать их, соблюдая авторские права. 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b="1" dirty="0"/>
              <a:t>Третий этап: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chemeClr val="tx1"/>
                </a:solidFill>
              </a:rPr>
              <a:t>1.Сбор материала и его анализ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2. Опрос одноклассников и их родителей </a:t>
            </a:r>
            <a:r>
              <a:rPr lang="ru-RU" sz="2000" dirty="0"/>
              <a:t>.</a:t>
            </a:r>
            <a:br>
              <a:rPr lang="ru-RU" sz="2000" dirty="0"/>
            </a:br>
            <a:r>
              <a:rPr lang="ru-RU" sz="2000" b="1" dirty="0"/>
              <a:t>Заключительный этап: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>
                <a:solidFill>
                  <a:schemeClr val="tx1"/>
                </a:solidFill>
              </a:rPr>
              <a:t>1.Подведение итогов.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2. Работа над созданием презентации. 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3.Подсчёт и оформление результатов.</a:t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77854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</TotalTime>
  <Words>27</Words>
  <Application>Microsoft Office PowerPoint</Application>
  <PresentationFormat>Широкоэкранный</PresentationFormat>
  <Paragraphs>7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Грань</vt:lpstr>
      <vt:lpstr>Использование ИКТ в проектной деятельности обучающихся на уроках музыки. </vt:lpstr>
      <vt:lpstr> «Мои любимые песни и   исполнители»  ЦЕЛЬ ИССЛЕДОВАНИЯ:  выявить музыкальные интересы обучаемых, которые смогли бы сплотить   класс и сделать жизнь веселей  и интересней.  Дидактическая цель - воспитать чувство сплочённости и дружбы.   Предмет исследования: музыкальные интересы класса и окружающих нас людей. </vt:lpstr>
      <vt:lpstr>Задачи проекта:   1.совершенствовать творческие, интеллектуальные и коммуникативные способности   класса 2.собрать материал о любимых песнях и исполнителях 3.развивать   музыкальные способности класса </vt:lpstr>
      <vt:lpstr>Вопросы проекта:  1.Возможно ли развитие личностных качеств ребят посредством музыки? 2. Интересны ли песни   современных детей их родителям? 3. Если интересны, то в какой мере? </vt:lpstr>
      <vt:lpstr>Методы исследования:  1. Сбор информации.  2.Изучение литературы, статей о классической музыке и современных исполнителях. 3.Слушание музыкальных произведений современной и классической музыки. 4.Подготовка презентаций и докладов. 5.Подведение итогов и результатов.  </vt:lpstr>
      <vt:lpstr>Ход исследования:  Первый этап: Подготовительный 1. Формулирование основополагающих вопросов.  2.Создание рабочей группы.  3.Знакомство учащихся с темами исследований.   Второй этап:  1.Обсуждение плана проекта, проблемных вопросов . 2.Распределение обязанностей. 3. Рекомендация списка ресурсов по теме проекта :как найти источники достоверной информации по теме исследования и использовать их, соблюдая авторские права.  Третий этап: 1.Сбор материала и его анализ 2. Опрос одноклассников и их родителей . Заключительный этап: 1.Подведение итогов. 2. Работа над созданием презентации.  3.Подсчёт и оформление результатов.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ИКТ в проектной деятельности обучающихся на уроках музыки.</dc:title>
  <dc:creator>Владимирова Эльвира</dc:creator>
  <cp:lastModifiedBy>Владимирова Эльвира</cp:lastModifiedBy>
  <cp:revision>2</cp:revision>
  <dcterms:created xsi:type="dcterms:W3CDTF">2016-03-29T11:46:24Z</dcterms:created>
  <dcterms:modified xsi:type="dcterms:W3CDTF">2016-03-29T12:00:28Z</dcterms:modified>
</cp:coreProperties>
</file>