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4" r:id="rId1"/>
  </p:sldMasterIdLst>
  <p:notesMasterIdLst>
    <p:notesMasterId r:id="rId3"/>
  </p:notesMasterIdLst>
  <p:sldIdLst>
    <p:sldId id="339" r:id="rId2"/>
  </p:sldIdLst>
  <p:sldSz cx="12192000" cy="6858000"/>
  <p:notesSz cx="6858000" cy="9144000"/>
  <p:custDataLst>
    <p:tags r:id="rId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E6A3"/>
    <a:srgbClr val="E48B9A"/>
    <a:srgbClr val="EE6C68"/>
    <a:srgbClr val="3A6D89"/>
    <a:srgbClr val="F6E4D3"/>
    <a:srgbClr val="C6ECFD"/>
    <a:srgbClr val="FFFCE7"/>
    <a:srgbClr val="F7E4D3"/>
    <a:srgbClr val="FBE4D1"/>
    <a:srgbClr val="F1C3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17"/>
    <p:restoredTop sz="94674"/>
  </p:normalViewPr>
  <p:slideViewPr>
    <p:cSldViewPr snapToGrid="0" snapToObjects="1" showGuides="1">
      <p:cViewPr>
        <p:scale>
          <a:sx n="75" d="100"/>
          <a:sy n="75" d="100"/>
        </p:scale>
        <p:origin x="-366" y="-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6240E-2283-416B-9AD6-EED7F507DE3C}" type="datetimeFigureOut">
              <a:rPr lang="ru-RU" smtClean="0"/>
              <a:t>16.12.2019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7D2C7D-B13C-4435-9593-ED18880EFA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755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DC165-023F-4E0F-9D8E-D6CDF855C74A}" type="datetime1">
              <a:rPr lang="ru-RU" smtClean="0"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903155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DC165-023F-4E0F-9D8E-D6CDF855C74A}" type="datetime1">
              <a:rPr lang="ru-RU" smtClean="0"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047943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39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39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DC165-023F-4E0F-9D8E-D6CDF855C74A}" type="datetime1">
              <a:rPr lang="ru-RU" smtClean="0"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8667385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DC165-023F-4E0F-9D8E-D6CDF855C74A}" type="datetime1">
              <a:rPr lang="ru-RU" smtClean="0"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896485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DC165-023F-4E0F-9D8E-D6CDF855C74A}" type="datetime1">
              <a:rPr lang="ru-RU" smtClean="0"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0889786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DC165-023F-4E0F-9D8E-D6CDF855C74A}" type="datetime1">
              <a:rPr lang="ru-RU" smtClean="0"/>
              <a:t>16.12.2019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8898549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DC165-023F-4E0F-9D8E-D6CDF855C74A}" type="datetime1">
              <a:rPr lang="ru-RU" smtClean="0"/>
              <a:t>16.12.2019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4763760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DC165-023F-4E0F-9D8E-D6CDF855C74A}" type="datetime1">
              <a:rPr lang="ru-RU" smtClean="0"/>
              <a:t>16.12.2019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2768727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DC165-023F-4E0F-9D8E-D6CDF855C74A}" type="datetime1">
              <a:rPr lang="ru-RU" smtClean="0"/>
              <a:t>16.12.2019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0018759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DC165-023F-4E0F-9D8E-D6CDF855C74A}" type="datetime1">
              <a:rPr lang="ru-RU" smtClean="0"/>
              <a:t>16.12.2019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6116375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DC165-023F-4E0F-9D8E-D6CDF855C74A}" type="datetime1">
              <a:rPr lang="ru-RU" smtClean="0"/>
              <a:t>16.12.2019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2409232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DC165-023F-4E0F-9D8E-D6CDF855C74A}" type="datetime1">
              <a:rPr lang="ru-RU" smtClean="0"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9174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t>1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" y="429"/>
            <a:ext cx="6095240" cy="34285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428"/>
            <a:ext cx="6095240" cy="34285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760" y="3429428"/>
            <a:ext cx="6095240" cy="34285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429"/>
            <a:ext cx="6095240" cy="34285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752872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PROJECT_OPEN" val="0"/>
  <p:tag name="ARTICULATE_DESIGN_ID_ТЕМА OFFICE" val="Uh9voVd1"/>
  <p:tag name="ARTICULATE_SLIDE_COUNT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9673</TotalTime>
  <Words>1</Words>
  <Application>Microsoft Office PowerPoint</Application>
  <PresentationFormat>Произвольный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бывают деньги,  и что от них ожидать?</dc:title>
  <dc:creator>Microsoft Office User</dc:creator>
  <cp:lastModifiedBy>Березовский Д.С.</cp:lastModifiedBy>
  <cp:revision>100</cp:revision>
  <dcterms:created xsi:type="dcterms:W3CDTF">2019-11-07T13:06:38Z</dcterms:created>
  <dcterms:modified xsi:type="dcterms:W3CDTF">2019-12-16T08:46:07Z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6718122B-C331-4762-A900-331358391170</vt:lpwstr>
  </property>
  <property fmtid="{D5CDD505-2E9C-101B-9397-08002B2CF9AE}" pid="3" name="ArticulatePath">
    <vt:lpwstr>Шаблон презентации_7-8кл</vt:lpwstr>
  </property>
</Properties>
</file>