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36.jpg" ContentType="image/jpg"/>
  <Override PartName="/ppt/media/image37.jpg" ContentType="image/jpg"/>
  <Override PartName="/ppt/media/image38.jpg" ContentType="image/jpg"/>
  <Override PartName="/ppt/media/image40.jpg" ContentType="image/jpg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73" r:id="rId6"/>
    <p:sldId id="263" r:id="rId7"/>
    <p:sldId id="274" r:id="rId8"/>
    <p:sldId id="275" r:id="rId9"/>
    <p:sldId id="268" r:id="rId10"/>
    <p:sldId id="265" r:id="rId11"/>
    <p:sldId id="266" r:id="rId12"/>
    <p:sldId id="269" r:id="rId13"/>
    <p:sldId id="279" r:id="rId14"/>
    <p:sldId id="280" r:id="rId15"/>
    <p:sldId id="282" r:id="rId16"/>
    <p:sldId id="270" r:id="rId17"/>
    <p:sldId id="283" r:id="rId18"/>
  </p:sldIdLst>
  <p:sldSz cx="18288000" cy="10287000"/>
  <p:notesSz cx="6858000" cy="9144000"/>
  <p:embeddedFontLs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851" autoAdjust="0"/>
  </p:normalViewPr>
  <p:slideViewPr>
    <p:cSldViewPr snapToGrid="0">
      <p:cViewPr varScale="1">
        <p:scale>
          <a:sx n="76" d="100"/>
          <a:sy n="76" d="100"/>
        </p:scale>
        <p:origin x="-45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D38C6-0D4E-464E-B5F2-ADE553E2608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D5819B-CF5E-474A-BAEB-38516D2B83A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Орто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дойду </a:t>
          </a:r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олохтонуута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Аал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Кудук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мас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т</a:t>
          </a:r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үстэниитэ (благословенная природа, мировое древо – Аал Кудук мас)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3EBD146-CA59-4812-BAC2-7401F14C2059}" type="parTrans" cxnId="{11B90591-2B7E-45EC-BFEA-0572548F7898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95359BD-97D9-4DA8-A2E1-C6DAA73CBBDD}" type="sibTrans" cxnId="{11B90591-2B7E-45EC-BFEA-0572548F7898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A6B5BEC-70BB-4759-BD64-1B8759BC5B1B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Орто дойду олохтоохторо дьиэ-уот тэриниилэрэ (Родное гнездо, обитатели срединной земли)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2C3240D-C4C5-4E7A-A7AD-E9CFABCEA588}" type="parTrans" cxnId="{439F56C9-B1AF-41A9-8C25-1BC42D63ACF6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6D1E623-F089-4377-B517-203378A35376}" type="sibTrans" cxnId="{439F56C9-B1AF-41A9-8C25-1BC42D63ACF6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D13479-26EC-44A3-ACF7-EDE4D427729C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Тойон Дьөллүүт төрөөһүнэ (Рождения сына Тойон Д</a:t>
          </a:r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ёллют</a:t>
          </a:r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A303FB-F410-48DD-971A-CCC407F1676E}" type="parTrans" cxnId="{2DF08C3F-8809-406F-B2DC-919932B719F4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5A3517-6560-40C0-BF2F-F85520846D1B}" type="sibTrans" cxnId="{2DF08C3F-8809-406F-B2DC-919932B719F4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37E2B8-FC47-4D91-8BD5-9A1D01550FC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Айыы Нуоралдьын көмөтүнэн Дьырыбына Дьырылыатта күн сирин көрөөһүнэ (Рождение дочери Дьырыбына Дьырылыатта)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66889F4-37B7-4268-B985-96458F751C25}" type="parTrans" cxnId="{11DE597E-6E84-4F51-A160-1F035C1AEBEB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F94D15-3064-4DE1-B641-99EF696EE645}" type="sibTrans" cxnId="{11DE597E-6E84-4F51-A160-1F035C1AEBEB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B86349-822B-4595-A04A-252DA483E1C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Оҕолор улаатыылара (дети подрастают)</a:t>
          </a:r>
          <a:r>
            <a:rPr lang="ru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2ACC1F7-EA59-4B68-A58E-54BF2A6B05C4}" type="parTrans" cxnId="{69139C17-470D-4FD0-89B3-A7C41F53B4F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2731F9D-4DBA-4272-9930-E08FD31B12A7}" type="sibTrans" cxnId="{69139C17-470D-4FD0-89B3-A7C41F53B4F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C180434-1B46-421B-A5A3-0A396B11AE65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Тойон </a:t>
          </a:r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Дь</a:t>
          </a:r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өллүүт Сыралыма Куону быыһыы барыыта (Богатырь Тойон Дёллют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отправляется спасать прекрасную </a:t>
          </a:r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Сыралыма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Куо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9154C9-F487-4F23-B6FA-814D19635B67}" type="parTrans" cxnId="{0CC0F443-8E4D-4FF0-AA2F-28BD4C70030F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899189-E010-4D7B-9353-771BDF31D259}" type="sibTrans" cxnId="{0CC0F443-8E4D-4FF0-AA2F-28BD4C70030F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A35BD97-A7A2-49DA-859D-5A2B4B980959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Бухатыыр уол кыргыһыыга кэтэр таҥаһын, ат сылгытын көлүйүүтэ (Одеяние богатыря, упряжь коня);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A0C2F2-FFD5-4A1D-A1D4-E0F4F1CEBF28}" type="parTrans" cxnId="{FF68BE1F-F2F6-4246-B082-A01E70A8E38A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5964115-D58E-4A3B-BF4E-7A117145E4EB}" type="sibTrans" cxnId="{FF68BE1F-F2F6-4246-B082-A01E70A8E38A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32467E-E1EA-4D76-AC5B-3522C234E68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Аал уот иччитин алгыһа (Заклинание духа огня)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098B43-3B05-42A9-8263-737D55E164EB}" type="parTrans" cxnId="{49EE8C9D-B445-49C2-9924-FD7FC7912425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EE99B37-8160-48ED-9114-D1B4AA3B4598}" type="sibTrans" cxnId="{49EE8C9D-B445-49C2-9924-FD7FC7912425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49852A-738F-4CCE-AF41-A2DC436791EE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Тойон Дьөллүүт аллараа дойдуга айана (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Путь богатыря в нижний мир</a:t>
          </a:r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AF9748-27C6-4FA2-9FD5-86384702EA04}" type="parTrans" cxnId="{C03992F8-9F6F-41CB-95F9-716402AA61DD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5915370-E566-4562-AE96-C6E1A0AB0635}" type="sibTrans" cxnId="{C03992F8-9F6F-41CB-95F9-716402AA61DD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70692D4-D0CF-4BF6-B467-A52E256D766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Бухатыыр Уйуллаан Куону көрсүүтэ (Встреча с девушкой Уйуллаан Куо);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2C35370-834F-465D-AA4F-A7F1DD75742A}" type="parTrans" cxnId="{A2B9A459-D6C6-43D4-844C-5CBFA51F42B3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181F155-D114-4CB3-AF4E-355A95FAB317}" type="sibTrans" cxnId="{A2B9A459-D6C6-43D4-844C-5CBFA51F42B3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36F455-20EC-4B79-B1E5-F40D6555D04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Уйуллаана Куо Тойон Дьөллүүтү аллараа дойдуга быраҕыыта (Тойон Дёллют попадает в нижний мир);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BFACB64-87EE-4771-9677-F54CEECA418E}" type="parTrans" cxnId="{D949CE2E-4D5F-448E-8917-8F08AD35C6B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711660A-49EB-42C7-96FA-7DB2FFEF310F}" type="sibTrans" cxnId="{D949CE2E-4D5F-448E-8917-8F08AD35C6B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4E6D33-3445-4956-8109-036360C002F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Бухатыыр ата ийэ алааһыгар төннөн дьонугар тыллыыра (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Встреча коня с</a:t>
          </a:r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родителями - Арылы Тойон, Кэрэмэс Хотун);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4DB4A4-E08E-46B2-B234-D34C09172FAB}" type="parTrans" cxnId="{62D9ED3B-0357-4926-BD3D-4EE02EC1EBCD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D8AAB4-84B1-4421-8AFA-0817A8A8242C}" type="sibTrans" cxnId="{62D9ED3B-0357-4926-BD3D-4EE02EC1EBCD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2CD3F0-5418-4778-A95B-C463B1E1F4B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Кыыс аҕата Арылы Тойон Дьырыбына Дьырылыатта айыллыытын уонна аналын туһунан кэпсэтиитэ (Рассказ отца о предназначении дочери)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7011B10-A84A-4A0C-AD6A-4B0C81D99577}" type="parTrans" cxnId="{4CA6E53A-0270-4ACC-BA27-C6F229E45FE6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3F4391-FBB9-4B5C-AF0E-768CCE83F91F}" type="sibTrans" cxnId="{4CA6E53A-0270-4ACC-BA27-C6F229E45FE6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87CDD3-B35A-4A3F-BCE6-F6FC31613098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Дьырыбына Дьырылыатта көмүс куйах таҥаһын кэтиитэ (Дьырыбына Дьырылыатта в богатырских доспехах)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1267E8C-1430-4BB4-BF3F-5DE6C62D6A92}" type="parTrans" cxnId="{7A33678C-DF88-4351-95D5-1BEEBFE6049F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B1749E8-F532-4A01-9430-724AFFF177AD}" type="sibTrans" cxnId="{7A33678C-DF88-4351-95D5-1BEEBFE6049F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F08F00F-C766-4454-8EDF-99151AACFFD9}">
      <dgm:prSet custT="1"/>
      <dgm:spPr/>
      <dgm:t>
        <a:bodyPr/>
        <a:lstStyle/>
        <a:p>
          <a:pPr rtl="0"/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578E14-BC87-4C44-A972-BE630148DE44}" type="sibTrans" cxnId="{57F41F0E-37DB-4750-8C1F-2DBBD4D24E3B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5F312E9-9652-4B16-9812-5AF3F9B63F6F}" type="parTrans" cxnId="{57F41F0E-37DB-4750-8C1F-2DBBD4D24E3B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46E4A1-FDE1-4841-AC1C-7C16BB13E800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Аан Алахчын алгыһа (Заклинание Аан Алахчын Хотун)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6EB33D-640C-46AD-8ABB-0B23B035B300}" type="parTrans" cxnId="{FD89FDD4-D8F6-42E9-9DFB-2642E6DD9038}">
      <dgm:prSet/>
      <dgm:spPr/>
      <dgm:t>
        <a:bodyPr/>
        <a:lstStyle/>
        <a:p>
          <a:endParaRPr lang="ru-RU"/>
        </a:p>
      </dgm:t>
    </dgm:pt>
    <dgm:pt modelId="{04DF26B1-2761-4E3A-8172-08EDA81D885D}" type="sibTrans" cxnId="{FD89FDD4-D8F6-42E9-9DFB-2642E6DD9038}">
      <dgm:prSet/>
      <dgm:spPr/>
      <dgm:t>
        <a:bodyPr/>
        <a:lstStyle/>
        <a:p>
          <a:endParaRPr lang="ru-RU"/>
        </a:p>
      </dgm:t>
    </dgm:pt>
    <dgm:pt modelId="{1525CDE5-8CD5-4451-A42E-E85FE9A7AFCF}" type="pres">
      <dgm:prSet presAssocID="{C7AD38C6-0D4E-464E-B5F2-ADE553E260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F6FAA2-C635-495C-A6B2-85C03BADC05D}" type="pres">
      <dgm:prSet presAssocID="{1CD5819B-CF5E-474A-BAEB-38516D2B83A4}" presName="parentText" presStyleLbl="node1" presStyleIdx="0" presStyleCnt="15" custScaleX="100000" custScaleY="1086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8B2FC-71DD-441C-B9FD-C9108AC377FC}" type="pres">
      <dgm:prSet presAssocID="{295359BD-97D9-4DA8-A2E1-C6DAA73CBBDD}" presName="spacer" presStyleCnt="0"/>
      <dgm:spPr/>
    </dgm:pt>
    <dgm:pt modelId="{B67E93F8-D6A6-4790-A215-2FA8C1FFEF46}" type="pres">
      <dgm:prSet presAssocID="{6A6B5BEC-70BB-4759-BD64-1B8759BC5B1B}" presName="parentText" presStyleLbl="node1" presStyleIdx="1" presStyleCnt="15" custScaleY="1079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BB6F6-1F48-4886-9EE4-9B3B9FA44FBD}" type="pres">
      <dgm:prSet presAssocID="{56D1E623-F089-4377-B517-203378A35376}" presName="spacer" presStyleCnt="0"/>
      <dgm:spPr/>
    </dgm:pt>
    <dgm:pt modelId="{D956E955-02DE-4C26-B7DC-EA187C3F71B9}" type="pres">
      <dgm:prSet presAssocID="{DAD13479-26EC-44A3-ACF7-EDE4D427729C}" presName="parentText" presStyleLbl="node1" presStyleIdx="2" presStyleCnt="15" custScaleY="1079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A8A3BD-FE87-4F52-B708-EFD6C9CE1D03}" type="pres">
      <dgm:prSet presAssocID="{E15A3517-6560-40C0-BF2F-F85520846D1B}" presName="spacer" presStyleCnt="0"/>
      <dgm:spPr/>
    </dgm:pt>
    <dgm:pt modelId="{E52463C0-8BAB-477A-A60C-071E69302DF6}" type="pres">
      <dgm:prSet presAssocID="{8B37E2B8-FC47-4D91-8BD5-9A1D01550FC3}" presName="parentText" presStyleLbl="node1" presStyleIdx="3" presStyleCnt="15" custScaleY="1087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138B1-6FA4-4981-899A-69ECC5C3DD12}" type="pres">
      <dgm:prSet presAssocID="{A9F94D15-3064-4DE1-B641-99EF696EE645}" presName="spacer" presStyleCnt="0"/>
      <dgm:spPr/>
    </dgm:pt>
    <dgm:pt modelId="{048A6048-D3CF-4552-9A3B-7D80090A6DD2}" type="pres">
      <dgm:prSet presAssocID="{93B86349-822B-4595-A04A-252DA483E1C4}" presName="parentText" presStyleLbl="node1" presStyleIdx="4" presStyleCnt="15" custScaleY="1076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60D64-46E7-4A07-8596-7F4DA03E9EFE}" type="pres">
      <dgm:prSet presAssocID="{02731F9D-4DBA-4272-9930-E08FD31B12A7}" presName="spacer" presStyleCnt="0"/>
      <dgm:spPr/>
    </dgm:pt>
    <dgm:pt modelId="{0A9434CE-8597-41B0-B743-77BE51F93F30}" type="pres">
      <dgm:prSet presAssocID="{3C180434-1B46-421B-A5A3-0A396B11AE65}" presName="parentText" presStyleLbl="node1" presStyleIdx="5" presStyleCnt="15" custScaleY="1076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D352D-D1B3-4F52-960A-7A65BDA97FAD}" type="pres">
      <dgm:prSet presAssocID="{00899189-E010-4D7B-9353-771BDF31D259}" presName="spacer" presStyleCnt="0"/>
      <dgm:spPr/>
    </dgm:pt>
    <dgm:pt modelId="{247F4D58-0713-42BA-8774-7EEA84417D77}" type="pres">
      <dgm:prSet presAssocID="{AA35BD97-A7A2-49DA-859D-5A2B4B980959}" presName="parentText" presStyleLbl="node1" presStyleIdx="6" presStyleCnt="15" custScaleY="1035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34CCFC-C18F-4F9C-B56E-DD105D23DDAE}" type="pres">
      <dgm:prSet presAssocID="{F5964115-D58E-4A3B-BF4E-7A117145E4EB}" presName="spacer" presStyleCnt="0"/>
      <dgm:spPr/>
    </dgm:pt>
    <dgm:pt modelId="{308F4CBD-5863-4287-9850-F606A9C2F365}" type="pres">
      <dgm:prSet presAssocID="{7B32467E-E1EA-4D76-AC5B-3522C234E687}" presName="parentText" presStyleLbl="node1" presStyleIdx="7" presStyleCnt="15" custScaleY="99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271195-6F4A-4C35-A176-34C14398CB4F}" type="pres">
      <dgm:prSet presAssocID="{3EE99B37-8160-48ED-9114-D1B4AA3B4598}" presName="spacer" presStyleCnt="0"/>
      <dgm:spPr/>
    </dgm:pt>
    <dgm:pt modelId="{B59EEB89-4A1C-4524-9468-2F41873A5E6A}" type="pres">
      <dgm:prSet presAssocID="{4E49852A-738F-4CCE-AF41-A2DC436791EE}" presName="parentText" presStyleLbl="node1" presStyleIdx="8" presStyleCnt="15" custScaleY="997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BD18A3-1DF7-4439-9DB1-4F9ACDD3C3E3}" type="pres">
      <dgm:prSet presAssocID="{15915370-E566-4562-AE96-C6E1A0AB0635}" presName="spacer" presStyleCnt="0"/>
      <dgm:spPr/>
    </dgm:pt>
    <dgm:pt modelId="{67DFB126-CF93-462F-9ABE-B2A93BDCA255}" type="pres">
      <dgm:prSet presAssocID="{B70692D4-D0CF-4BF6-B467-A52E256D766D}" presName="parentText" presStyleLbl="node1" presStyleIdx="9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6907F-13B1-4AE5-9643-F8E3BE3F7E15}" type="pres">
      <dgm:prSet presAssocID="{2181F155-D114-4CB3-AF4E-355A95FAB317}" presName="spacer" presStyleCnt="0"/>
      <dgm:spPr/>
    </dgm:pt>
    <dgm:pt modelId="{D8FDB580-ABD8-485D-BDBA-C8E1DB0A8A65}" type="pres">
      <dgm:prSet presAssocID="{DF36F455-20EC-4B79-B1E5-F40D6555D047}" presName="parentText" presStyleLbl="node1" presStyleIdx="10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33298-77FF-433A-92A7-0BFFDD5B3F07}" type="pres">
      <dgm:prSet presAssocID="{A711660A-49EB-42C7-96FA-7DB2FFEF310F}" presName="spacer" presStyleCnt="0"/>
      <dgm:spPr/>
    </dgm:pt>
    <dgm:pt modelId="{CD9A92F7-1C9A-48A5-BF78-CE795016DAF1}" type="pres">
      <dgm:prSet presAssocID="{2A4E6D33-3445-4956-8109-036360C002F3}" presName="parentText" presStyleLbl="node1" presStyleIdx="11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C5EFEE-6437-48EF-B160-C412F200EACC}" type="pres">
      <dgm:prSet presAssocID="{2CD8AAB4-84B1-4421-8AFA-0817A8A8242C}" presName="spacer" presStyleCnt="0"/>
      <dgm:spPr/>
    </dgm:pt>
    <dgm:pt modelId="{AB157E9B-C7D1-4C31-809E-2E99B227E732}" type="pres">
      <dgm:prSet presAssocID="{E12CD3F0-5418-4778-A95B-C463B1E1F4BD}" presName="parentText" presStyleLbl="node1" presStyleIdx="12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7B281-4815-41CE-B487-940B0A917CE8}" type="pres">
      <dgm:prSet presAssocID="{D53F4391-FBB9-4B5C-AF0E-768CCE83F91F}" presName="spacer" presStyleCnt="0"/>
      <dgm:spPr/>
    </dgm:pt>
    <dgm:pt modelId="{A27E2B18-44FF-44CB-9D93-F6BE79545A76}" type="pres">
      <dgm:prSet presAssocID="{9387CDD3-B35A-4A3F-BCE6-F6FC31613098}" presName="parentText" presStyleLbl="node1" presStyleIdx="13" presStyleCnt="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E79EDF-D653-47B1-B4BB-61E4EED4DA87}" type="pres">
      <dgm:prSet presAssocID="{9387CDD3-B35A-4A3F-BCE6-F6FC31613098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F8700F-8039-4818-B7FF-AD4E4CC36515}" type="pres">
      <dgm:prSet presAssocID="{FC46E4A1-FDE1-4841-AC1C-7C16BB13E800}" presName="parentText" presStyleLbl="node1" presStyleIdx="14" presStyleCnt="15" custScaleY="115385" custLinFactNeighborY="-820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D77603-F2B6-4BD3-ABED-F1E9657302A6}" type="presOf" srcId="{E12CD3F0-5418-4778-A95B-C463B1E1F4BD}" destId="{AB157E9B-C7D1-4C31-809E-2E99B227E732}" srcOrd="0" destOrd="0" presId="urn:microsoft.com/office/officeart/2005/8/layout/vList2"/>
    <dgm:cxn modelId="{58A5ED32-072B-4040-B648-A25CA1D59F73}" type="presOf" srcId="{B70692D4-D0CF-4BF6-B467-A52E256D766D}" destId="{67DFB126-CF93-462F-9ABE-B2A93BDCA255}" srcOrd="0" destOrd="0" presId="urn:microsoft.com/office/officeart/2005/8/layout/vList2"/>
    <dgm:cxn modelId="{7A33678C-DF88-4351-95D5-1BEEBFE6049F}" srcId="{C7AD38C6-0D4E-464E-B5F2-ADE553E26080}" destId="{9387CDD3-B35A-4A3F-BCE6-F6FC31613098}" srcOrd="13" destOrd="0" parTransId="{41267E8C-1430-4BB4-BF3F-5DE6C62D6A92}" sibTransId="{6B1749E8-F532-4A01-9430-724AFFF177AD}"/>
    <dgm:cxn modelId="{C03992F8-9F6F-41CB-95F9-716402AA61DD}" srcId="{C7AD38C6-0D4E-464E-B5F2-ADE553E26080}" destId="{4E49852A-738F-4CCE-AF41-A2DC436791EE}" srcOrd="8" destOrd="0" parTransId="{2CAF9748-27C6-4FA2-9FD5-86384702EA04}" sibTransId="{15915370-E566-4562-AE96-C6E1A0AB0635}"/>
    <dgm:cxn modelId="{FF68BE1F-F2F6-4246-B082-A01E70A8E38A}" srcId="{C7AD38C6-0D4E-464E-B5F2-ADE553E26080}" destId="{AA35BD97-A7A2-49DA-859D-5A2B4B980959}" srcOrd="6" destOrd="0" parTransId="{30A0C2F2-FFD5-4A1D-A1D4-E0F4F1CEBF28}" sibTransId="{F5964115-D58E-4A3B-BF4E-7A117145E4EB}"/>
    <dgm:cxn modelId="{35A81D5D-2739-4DAA-BD0B-0CBA3C117104}" type="presOf" srcId="{4E49852A-738F-4CCE-AF41-A2DC436791EE}" destId="{B59EEB89-4A1C-4524-9468-2F41873A5E6A}" srcOrd="0" destOrd="0" presId="urn:microsoft.com/office/officeart/2005/8/layout/vList2"/>
    <dgm:cxn modelId="{F67C8B87-7D27-43FB-A60C-7946B07003B9}" type="presOf" srcId="{5F08F00F-C766-4454-8EDF-99151AACFFD9}" destId="{A8E79EDF-D653-47B1-B4BB-61E4EED4DA87}" srcOrd="0" destOrd="0" presId="urn:microsoft.com/office/officeart/2005/8/layout/vList2"/>
    <dgm:cxn modelId="{C60CD283-F903-464A-9334-E408FCE919D7}" type="presOf" srcId="{2A4E6D33-3445-4956-8109-036360C002F3}" destId="{CD9A92F7-1C9A-48A5-BF78-CE795016DAF1}" srcOrd="0" destOrd="0" presId="urn:microsoft.com/office/officeart/2005/8/layout/vList2"/>
    <dgm:cxn modelId="{1C3548B7-6F48-4B34-BBF6-D859E499D588}" type="presOf" srcId="{FC46E4A1-FDE1-4841-AC1C-7C16BB13E800}" destId="{8EF8700F-8039-4818-B7FF-AD4E4CC36515}" srcOrd="0" destOrd="0" presId="urn:microsoft.com/office/officeart/2005/8/layout/vList2"/>
    <dgm:cxn modelId="{57F41F0E-37DB-4750-8C1F-2DBBD4D24E3B}" srcId="{9387CDD3-B35A-4A3F-BCE6-F6FC31613098}" destId="{5F08F00F-C766-4454-8EDF-99151AACFFD9}" srcOrd="0" destOrd="0" parTransId="{65F312E9-9652-4B16-9812-5AF3F9B63F6F}" sibTransId="{A3578E14-BC87-4C44-A972-BE630148DE44}"/>
    <dgm:cxn modelId="{439F56C9-B1AF-41A9-8C25-1BC42D63ACF6}" srcId="{C7AD38C6-0D4E-464E-B5F2-ADE553E26080}" destId="{6A6B5BEC-70BB-4759-BD64-1B8759BC5B1B}" srcOrd="1" destOrd="0" parTransId="{62C3240D-C4C5-4E7A-A7AD-E9CFABCEA588}" sibTransId="{56D1E623-F089-4377-B517-203378A35376}"/>
    <dgm:cxn modelId="{69139C17-470D-4FD0-89B3-A7C41F53B4F0}" srcId="{C7AD38C6-0D4E-464E-B5F2-ADE553E26080}" destId="{93B86349-822B-4595-A04A-252DA483E1C4}" srcOrd="4" destOrd="0" parTransId="{22ACC1F7-EA59-4B68-A58E-54BF2A6B05C4}" sibTransId="{02731F9D-4DBA-4272-9930-E08FD31B12A7}"/>
    <dgm:cxn modelId="{6EEC9B31-344E-4FBD-9B94-03B99FE254C3}" type="presOf" srcId="{93B86349-822B-4595-A04A-252DA483E1C4}" destId="{048A6048-D3CF-4552-9A3B-7D80090A6DD2}" srcOrd="0" destOrd="0" presId="urn:microsoft.com/office/officeart/2005/8/layout/vList2"/>
    <dgm:cxn modelId="{59F7F804-5B1B-41D7-8C96-3A7CCEB94FEF}" type="presOf" srcId="{C7AD38C6-0D4E-464E-B5F2-ADE553E26080}" destId="{1525CDE5-8CD5-4451-A42E-E85FE9A7AFCF}" srcOrd="0" destOrd="0" presId="urn:microsoft.com/office/officeart/2005/8/layout/vList2"/>
    <dgm:cxn modelId="{6645F653-6323-40C1-A604-1F25218E7EB4}" type="presOf" srcId="{3C180434-1B46-421B-A5A3-0A396B11AE65}" destId="{0A9434CE-8597-41B0-B743-77BE51F93F30}" srcOrd="0" destOrd="0" presId="urn:microsoft.com/office/officeart/2005/8/layout/vList2"/>
    <dgm:cxn modelId="{371DEAB7-76B2-4D2A-A063-0A2EAD4B91CF}" type="presOf" srcId="{9387CDD3-B35A-4A3F-BCE6-F6FC31613098}" destId="{A27E2B18-44FF-44CB-9D93-F6BE79545A76}" srcOrd="0" destOrd="0" presId="urn:microsoft.com/office/officeart/2005/8/layout/vList2"/>
    <dgm:cxn modelId="{4EC7E99E-345D-4F19-BA74-EEC480BE0546}" type="presOf" srcId="{1CD5819B-CF5E-474A-BAEB-38516D2B83A4}" destId="{40F6FAA2-C635-495C-A6B2-85C03BADC05D}" srcOrd="0" destOrd="0" presId="urn:microsoft.com/office/officeart/2005/8/layout/vList2"/>
    <dgm:cxn modelId="{2DF08C3F-8809-406F-B2DC-919932B719F4}" srcId="{C7AD38C6-0D4E-464E-B5F2-ADE553E26080}" destId="{DAD13479-26EC-44A3-ACF7-EDE4D427729C}" srcOrd="2" destOrd="0" parTransId="{E1A303FB-F410-48DD-971A-CCC407F1676E}" sibTransId="{E15A3517-6560-40C0-BF2F-F85520846D1B}"/>
    <dgm:cxn modelId="{A550DE45-82EB-416F-A9C8-4A84C93DDA9D}" type="presOf" srcId="{7B32467E-E1EA-4D76-AC5B-3522C234E687}" destId="{308F4CBD-5863-4287-9850-F606A9C2F365}" srcOrd="0" destOrd="0" presId="urn:microsoft.com/office/officeart/2005/8/layout/vList2"/>
    <dgm:cxn modelId="{62D9ED3B-0357-4926-BD3D-4EE02EC1EBCD}" srcId="{C7AD38C6-0D4E-464E-B5F2-ADE553E26080}" destId="{2A4E6D33-3445-4956-8109-036360C002F3}" srcOrd="11" destOrd="0" parTransId="{B24DB4A4-E08E-46B2-B234-D34C09172FAB}" sibTransId="{2CD8AAB4-84B1-4421-8AFA-0817A8A8242C}"/>
    <dgm:cxn modelId="{4CA6E53A-0270-4ACC-BA27-C6F229E45FE6}" srcId="{C7AD38C6-0D4E-464E-B5F2-ADE553E26080}" destId="{E12CD3F0-5418-4778-A95B-C463B1E1F4BD}" srcOrd="12" destOrd="0" parTransId="{77011B10-A84A-4A0C-AD6A-4B0C81D99577}" sibTransId="{D53F4391-FBB9-4B5C-AF0E-768CCE83F91F}"/>
    <dgm:cxn modelId="{090353CB-8499-463B-AE13-096F9105DDD8}" type="presOf" srcId="{DAD13479-26EC-44A3-ACF7-EDE4D427729C}" destId="{D956E955-02DE-4C26-B7DC-EA187C3F71B9}" srcOrd="0" destOrd="0" presId="urn:microsoft.com/office/officeart/2005/8/layout/vList2"/>
    <dgm:cxn modelId="{0CC0F443-8E4D-4FF0-AA2F-28BD4C70030F}" srcId="{C7AD38C6-0D4E-464E-B5F2-ADE553E26080}" destId="{3C180434-1B46-421B-A5A3-0A396B11AE65}" srcOrd="5" destOrd="0" parTransId="{809154C9-F487-4F23-B6FA-814D19635B67}" sibTransId="{00899189-E010-4D7B-9353-771BDF31D259}"/>
    <dgm:cxn modelId="{DBC3523C-7C2A-4F3B-BCE7-D1E95FEA4B7E}" type="presOf" srcId="{6A6B5BEC-70BB-4759-BD64-1B8759BC5B1B}" destId="{B67E93F8-D6A6-4790-A215-2FA8C1FFEF46}" srcOrd="0" destOrd="0" presId="urn:microsoft.com/office/officeart/2005/8/layout/vList2"/>
    <dgm:cxn modelId="{5AF4949C-8B42-44AD-8999-321AA623F5B9}" type="presOf" srcId="{AA35BD97-A7A2-49DA-859D-5A2B4B980959}" destId="{247F4D58-0713-42BA-8774-7EEA84417D77}" srcOrd="0" destOrd="0" presId="urn:microsoft.com/office/officeart/2005/8/layout/vList2"/>
    <dgm:cxn modelId="{FD89FDD4-D8F6-42E9-9DFB-2642E6DD9038}" srcId="{C7AD38C6-0D4E-464E-B5F2-ADE553E26080}" destId="{FC46E4A1-FDE1-4841-AC1C-7C16BB13E800}" srcOrd="14" destOrd="0" parTransId="{306EB33D-640C-46AD-8ABB-0B23B035B300}" sibTransId="{04DF26B1-2761-4E3A-8172-08EDA81D885D}"/>
    <dgm:cxn modelId="{49EE8C9D-B445-49C2-9924-FD7FC7912425}" srcId="{C7AD38C6-0D4E-464E-B5F2-ADE553E26080}" destId="{7B32467E-E1EA-4D76-AC5B-3522C234E687}" srcOrd="7" destOrd="0" parTransId="{BB098B43-3B05-42A9-8263-737D55E164EB}" sibTransId="{3EE99B37-8160-48ED-9114-D1B4AA3B4598}"/>
    <dgm:cxn modelId="{A2B9A459-D6C6-43D4-844C-5CBFA51F42B3}" srcId="{C7AD38C6-0D4E-464E-B5F2-ADE553E26080}" destId="{B70692D4-D0CF-4BF6-B467-A52E256D766D}" srcOrd="9" destOrd="0" parTransId="{42C35370-834F-465D-AA4F-A7F1DD75742A}" sibTransId="{2181F155-D114-4CB3-AF4E-355A95FAB317}"/>
    <dgm:cxn modelId="{D949CE2E-4D5F-448E-8917-8F08AD35C6B0}" srcId="{C7AD38C6-0D4E-464E-B5F2-ADE553E26080}" destId="{DF36F455-20EC-4B79-B1E5-F40D6555D047}" srcOrd="10" destOrd="0" parTransId="{7BFACB64-87EE-4771-9677-F54CEECA418E}" sibTransId="{A711660A-49EB-42C7-96FA-7DB2FFEF310F}"/>
    <dgm:cxn modelId="{11B90591-2B7E-45EC-BFEA-0572548F7898}" srcId="{C7AD38C6-0D4E-464E-B5F2-ADE553E26080}" destId="{1CD5819B-CF5E-474A-BAEB-38516D2B83A4}" srcOrd="0" destOrd="0" parTransId="{F3EBD146-CA59-4812-BAC2-7401F14C2059}" sibTransId="{295359BD-97D9-4DA8-A2E1-C6DAA73CBBDD}"/>
    <dgm:cxn modelId="{364039B0-612A-43C5-82C1-491002E728E0}" type="presOf" srcId="{DF36F455-20EC-4B79-B1E5-F40D6555D047}" destId="{D8FDB580-ABD8-485D-BDBA-C8E1DB0A8A65}" srcOrd="0" destOrd="0" presId="urn:microsoft.com/office/officeart/2005/8/layout/vList2"/>
    <dgm:cxn modelId="{8887A744-D21C-46C0-BD9F-02269733D3DC}" type="presOf" srcId="{8B37E2B8-FC47-4D91-8BD5-9A1D01550FC3}" destId="{E52463C0-8BAB-477A-A60C-071E69302DF6}" srcOrd="0" destOrd="0" presId="urn:microsoft.com/office/officeart/2005/8/layout/vList2"/>
    <dgm:cxn modelId="{11DE597E-6E84-4F51-A160-1F035C1AEBEB}" srcId="{C7AD38C6-0D4E-464E-B5F2-ADE553E26080}" destId="{8B37E2B8-FC47-4D91-8BD5-9A1D01550FC3}" srcOrd="3" destOrd="0" parTransId="{466889F4-37B7-4268-B985-96458F751C25}" sibTransId="{A9F94D15-3064-4DE1-B641-99EF696EE645}"/>
    <dgm:cxn modelId="{CFF5B01E-C8D8-4832-A967-6114BDBF969C}" type="presParOf" srcId="{1525CDE5-8CD5-4451-A42E-E85FE9A7AFCF}" destId="{40F6FAA2-C635-495C-A6B2-85C03BADC05D}" srcOrd="0" destOrd="0" presId="urn:microsoft.com/office/officeart/2005/8/layout/vList2"/>
    <dgm:cxn modelId="{1023CB95-563E-41AA-8E00-C9317010FC04}" type="presParOf" srcId="{1525CDE5-8CD5-4451-A42E-E85FE9A7AFCF}" destId="{5568B2FC-71DD-441C-B9FD-C9108AC377FC}" srcOrd="1" destOrd="0" presId="urn:microsoft.com/office/officeart/2005/8/layout/vList2"/>
    <dgm:cxn modelId="{6B8DDC9C-2133-4DE8-9392-B362255BFD22}" type="presParOf" srcId="{1525CDE5-8CD5-4451-A42E-E85FE9A7AFCF}" destId="{B67E93F8-D6A6-4790-A215-2FA8C1FFEF46}" srcOrd="2" destOrd="0" presId="urn:microsoft.com/office/officeart/2005/8/layout/vList2"/>
    <dgm:cxn modelId="{E3C2CD95-8A82-48B4-83FD-4B98F18382A8}" type="presParOf" srcId="{1525CDE5-8CD5-4451-A42E-E85FE9A7AFCF}" destId="{50BBB6F6-1F48-4886-9EE4-9B3B9FA44FBD}" srcOrd="3" destOrd="0" presId="urn:microsoft.com/office/officeart/2005/8/layout/vList2"/>
    <dgm:cxn modelId="{BF3682A0-F4FC-42EA-AE98-B9F1B9D86D4C}" type="presParOf" srcId="{1525CDE5-8CD5-4451-A42E-E85FE9A7AFCF}" destId="{D956E955-02DE-4C26-B7DC-EA187C3F71B9}" srcOrd="4" destOrd="0" presId="urn:microsoft.com/office/officeart/2005/8/layout/vList2"/>
    <dgm:cxn modelId="{C78FFE2E-7CA7-49E1-B5BE-1AAE883ABEE6}" type="presParOf" srcId="{1525CDE5-8CD5-4451-A42E-E85FE9A7AFCF}" destId="{51A8A3BD-FE87-4F52-B708-EFD6C9CE1D03}" srcOrd="5" destOrd="0" presId="urn:microsoft.com/office/officeart/2005/8/layout/vList2"/>
    <dgm:cxn modelId="{1459F552-C475-4DCC-A26A-73A8F30C0573}" type="presParOf" srcId="{1525CDE5-8CD5-4451-A42E-E85FE9A7AFCF}" destId="{E52463C0-8BAB-477A-A60C-071E69302DF6}" srcOrd="6" destOrd="0" presId="urn:microsoft.com/office/officeart/2005/8/layout/vList2"/>
    <dgm:cxn modelId="{8188C5F3-702D-4F6B-9973-B0C5DA371000}" type="presParOf" srcId="{1525CDE5-8CD5-4451-A42E-E85FE9A7AFCF}" destId="{598138B1-6FA4-4981-899A-69ECC5C3DD12}" srcOrd="7" destOrd="0" presId="urn:microsoft.com/office/officeart/2005/8/layout/vList2"/>
    <dgm:cxn modelId="{C923B386-9F0B-4282-BFCE-E5C88B61E02A}" type="presParOf" srcId="{1525CDE5-8CD5-4451-A42E-E85FE9A7AFCF}" destId="{048A6048-D3CF-4552-9A3B-7D80090A6DD2}" srcOrd="8" destOrd="0" presId="urn:microsoft.com/office/officeart/2005/8/layout/vList2"/>
    <dgm:cxn modelId="{8297B96E-922A-472E-81CB-1086BBEA70FB}" type="presParOf" srcId="{1525CDE5-8CD5-4451-A42E-E85FE9A7AFCF}" destId="{7E960D64-46E7-4A07-8596-7F4DA03E9EFE}" srcOrd="9" destOrd="0" presId="urn:microsoft.com/office/officeart/2005/8/layout/vList2"/>
    <dgm:cxn modelId="{B967F40C-81EB-497D-8FF4-85121FEB9E88}" type="presParOf" srcId="{1525CDE5-8CD5-4451-A42E-E85FE9A7AFCF}" destId="{0A9434CE-8597-41B0-B743-77BE51F93F30}" srcOrd="10" destOrd="0" presId="urn:microsoft.com/office/officeart/2005/8/layout/vList2"/>
    <dgm:cxn modelId="{DF5B4FD6-7B0B-4297-871E-7842C5A6D395}" type="presParOf" srcId="{1525CDE5-8CD5-4451-A42E-E85FE9A7AFCF}" destId="{C31D352D-D1B3-4F52-960A-7A65BDA97FAD}" srcOrd="11" destOrd="0" presId="urn:microsoft.com/office/officeart/2005/8/layout/vList2"/>
    <dgm:cxn modelId="{239BF574-5138-4DB0-AF18-4871EFD22A05}" type="presParOf" srcId="{1525CDE5-8CD5-4451-A42E-E85FE9A7AFCF}" destId="{247F4D58-0713-42BA-8774-7EEA84417D77}" srcOrd="12" destOrd="0" presId="urn:microsoft.com/office/officeart/2005/8/layout/vList2"/>
    <dgm:cxn modelId="{3656D3C1-C78B-43D7-9030-FF36B66AA9AF}" type="presParOf" srcId="{1525CDE5-8CD5-4451-A42E-E85FE9A7AFCF}" destId="{2034CCFC-C18F-4F9C-B56E-DD105D23DDAE}" srcOrd="13" destOrd="0" presId="urn:microsoft.com/office/officeart/2005/8/layout/vList2"/>
    <dgm:cxn modelId="{94048E34-52B5-44BB-B133-50929165A5A6}" type="presParOf" srcId="{1525CDE5-8CD5-4451-A42E-E85FE9A7AFCF}" destId="{308F4CBD-5863-4287-9850-F606A9C2F365}" srcOrd="14" destOrd="0" presId="urn:microsoft.com/office/officeart/2005/8/layout/vList2"/>
    <dgm:cxn modelId="{C97B2D6E-C2D4-470E-98C5-FA929167368A}" type="presParOf" srcId="{1525CDE5-8CD5-4451-A42E-E85FE9A7AFCF}" destId="{E5271195-6F4A-4C35-A176-34C14398CB4F}" srcOrd="15" destOrd="0" presId="urn:microsoft.com/office/officeart/2005/8/layout/vList2"/>
    <dgm:cxn modelId="{CFE0BA04-BD4D-4B6B-8CD1-A6C1248A1279}" type="presParOf" srcId="{1525CDE5-8CD5-4451-A42E-E85FE9A7AFCF}" destId="{B59EEB89-4A1C-4524-9468-2F41873A5E6A}" srcOrd="16" destOrd="0" presId="urn:microsoft.com/office/officeart/2005/8/layout/vList2"/>
    <dgm:cxn modelId="{DE944034-9EEB-4E35-93F0-43A0C149EE33}" type="presParOf" srcId="{1525CDE5-8CD5-4451-A42E-E85FE9A7AFCF}" destId="{E5BD18A3-1DF7-4439-9DB1-4F9ACDD3C3E3}" srcOrd="17" destOrd="0" presId="urn:microsoft.com/office/officeart/2005/8/layout/vList2"/>
    <dgm:cxn modelId="{6CFAFC93-523F-4782-AEFE-74A82C688419}" type="presParOf" srcId="{1525CDE5-8CD5-4451-A42E-E85FE9A7AFCF}" destId="{67DFB126-CF93-462F-9ABE-B2A93BDCA255}" srcOrd="18" destOrd="0" presId="urn:microsoft.com/office/officeart/2005/8/layout/vList2"/>
    <dgm:cxn modelId="{E4EC43D6-84E8-4F63-B848-0356EDBBD9C2}" type="presParOf" srcId="{1525CDE5-8CD5-4451-A42E-E85FE9A7AFCF}" destId="{0C96907F-13B1-4AE5-9643-F8E3BE3F7E15}" srcOrd="19" destOrd="0" presId="urn:microsoft.com/office/officeart/2005/8/layout/vList2"/>
    <dgm:cxn modelId="{4976C9C3-A9DF-4D67-9EEB-0B215E52C70B}" type="presParOf" srcId="{1525CDE5-8CD5-4451-A42E-E85FE9A7AFCF}" destId="{D8FDB580-ABD8-485D-BDBA-C8E1DB0A8A65}" srcOrd="20" destOrd="0" presId="urn:microsoft.com/office/officeart/2005/8/layout/vList2"/>
    <dgm:cxn modelId="{19F0D402-B6B8-4B78-99FF-EA70109D6431}" type="presParOf" srcId="{1525CDE5-8CD5-4451-A42E-E85FE9A7AFCF}" destId="{F8333298-77FF-433A-92A7-0BFFDD5B3F07}" srcOrd="21" destOrd="0" presId="urn:microsoft.com/office/officeart/2005/8/layout/vList2"/>
    <dgm:cxn modelId="{724F6192-3DF2-4BCF-85C1-C4D7FB3649B3}" type="presParOf" srcId="{1525CDE5-8CD5-4451-A42E-E85FE9A7AFCF}" destId="{CD9A92F7-1C9A-48A5-BF78-CE795016DAF1}" srcOrd="22" destOrd="0" presId="urn:microsoft.com/office/officeart/2005/8/layout/vList2"/>
    <dgm:cxn modelId="{E3593350-25C4-40B0-ACA4-4EDB635D6A9D}" type="presParOf" srcId="{1525CDE5-8CD5-4451-A42E-E85FE9A7AFCF}" destId="{C6C5EFEE-6437-48EF-B160-C412F200EACC}" srcOrd="23" destOrd="0" presId="urn:microsoft.com/office/officeart/2005/8/layout/vList2"/>
    <dgm:cxn modelId="{93C8A1DC-0462-4893-8AD2-CE592E8541FB}" type="presParOf" srcId="{1525CDE5-8CD5-4451-A42E-E85FE9A7AFCF}" destId="{AB157E9B-C7D1-4C31-809E-2E99B227E732}" srcOrd="24" destOrd="0" presId="urn:microsoft.com/office/officeart/2005/8/layout/vList2"/>
    <dgm:cxn modelId="{70CD5169-2684-491C-831E-897A0AF856E8}" type="presParOf" srcId="{1525CDE5-8CD5-4451-A42E-E85FE9A7AFCF}" destId="{3357B281-4815-41CE-B487-940B0A917CE8}" srcOrd="25" destOrd="0" presId="urn:microsoft.com/office/officeart/2005/8/layout/vList2"/>
    <dgm:cxn modelId="{6EF685E8-D2B6-42FF-836B-B5A0FC7C1378}" type="presParOf" srcId="{1525CDE5-8CD5-4451-A42E-E85FE9A7AFCF}" destId="{A27E2B18-44FF-44CB-9D93-F6BE79545A76}" srcOrd="26" destOrd="0" presId="urn:microsoft.com/office/officeart/2005/8/layout/vList2"/>
    <dgm:cxn modelId="{E7AFBA4A-9117-4ABB-B968-9CC3634D6291}" type="presParOf" srcId="{1525CDE5-8CD5-4451-A42E-E85FE9A7AFCF}" destId="{A8E79EDF-D653-47B1-B4BB-61E4EED4DA87}" srcOrd="27" destOrd="0" presId="urn:microsoft.com/office/officeart/2005/8/layout/vList2"/>
    <dgm:cxn modelId="{524C798A-1B25-498B-83D4-F3D92EFF720C}" type="presParOf" srcId="{1525CDE5-8CD5-4451-A42E-E85FE9A7AFCF}" destId="{8EF8700F-8039-4818-B7FF-AD4E4CC36515}" srcOrd="2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A848C6-7901-457C-B514-549CBCBD0D4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8A67EB-5EC3-481A-A6CF-5CA94EA158D6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Кыыс бухатыыр соноҕос атын кымньыылаан, айаҥҥа турунуута (Встреча девушки богатыря с конём, путь в нижний мир);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869C347-E08E-465C-9D80-1247227C35C9}" type="parTrans" cxnId="{07DBBE53-4B57-4217-A9C1-BCB06117CF06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9E0B1DD-511D-4745-AAA0-1C7B2ECB37BC}" type="sibTrans" cxnId="{07DBBE53-4B57-4217-A9C1-BCB06117CF06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7326B1-8D1A-46F1-BE44-0023D9B34A5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Обот Хобочой адьарай кыыһын көрсөн кыргыһыыта (Схватка с удаганкой Обот Хобочой)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78C364-8472-4971-BD74-B1FD9F2914A9}" type="parTrans" cxnId="{DF152D59-2ADE-4F30-A07B-814DC3354B7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757B3A-3D9B-43BF-9088-EB84A3188910}" type="sibTrans" cxnId="{DF152D59-2ADE-4F30-A07B-814DC3354B7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F94E1DB-130B-4A10-97AE-5A749CA43E2C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Аллараа дойду аартыгар Тимир Чохчордоон абааһы бухатыырын көрсүүтэ (Богатырь абаасы Тимир Чохчордоон и Дьырыбына Дьырылыатта)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F9965D-C531-4747-8222-DDBD617D1765}" type="parTrans" cxnId="{4240B205-9950-476A-AADA-CE6600B5FC9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DCE008-6736-47B4-A0B7-05EF6B5FDB52}" type="sibTrans" cxnId="{4240B205-9950-476A-AADA-CE6600B5FC9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50BF487-16A1-418C-B59A-AF7025E7FF1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Тимир Чохчордоон уонна Дьырыбына Дьырылыатта күөн көрсүүлэрэ (Схватка Дьырыбына Дьырылыатта и Тимир Чохчордоон)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D6757C-7868-4551-95CE-0E6AB13C7E21}" type="parTrans" cxnId="{C43B467D-AA00-4C98-902F-2102FCD8F5FE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E7E134-53A0-4613-B5BA-CF3DC4DDF07C}" type="sibTrans" cxnId="{C43B467D-AA00-4C98-902F-2102FCD8F5FE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AA3DFF-57F3-4D07-9066-6F7E0F836B8B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Өстөөҕү өһөрөн кыайыыны ситиһии (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Победа над врагом</a:t>
          </a:r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81ED583-4C56-4907-AAE0-20469E3793DA}" type="parTrans" cxnId="{B00194D3-1007-4905-91E0-ED04E59E3104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9FBABF-5639-4D5D-9ECC-DB7B6AA121C9}" type="sibTrans" cxnId="{B00194D3-1007-4905-91E0-ED04E59E3104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E0785B0-9816-4AC4-A9FD-9EBAEEB4867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Аллараа дойду Туруук Таас хайа хараҥа хаайыытыттан  Убайын Тойон Дьөллүүтү уонна Сыралыма Куону босхолооһуна (Спасение богатыря Тойон Дёллют и Сыралыма Куо из темницы);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5238F8-6F1D-4C4C-B96E-2F9193BB998F}" type="parTrans" cxnId="{23260A0F-B8DB-43C1-8811-941C2D2574C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234B4E3-51AD-4F5B-BD89-A63D405AEEC4}" type="sibTrans" cxnId="{23260A0F-B8DB-43C1-8811-941C2D2574C0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0717950-B547-41F7-A613-75BDF8BF47C3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Кыыс бухатыыр атын ырыата (песня коня девушки богатыря)</a:t>
          </a:r>
          <a:r>
            <a:rPr lang="ru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8FB8304-9E6E-4D48-A274-647C98601D46}" type="parTrans" cxnId="{EA727C2A-57D4-47EE-B630-ADD6457FFF45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9C4E41-C606-4BBE-A8C8-5BF76C517F28}" type="sibTrans" cxnId="{EA727C2A-57D4-47EE-B630-ADD6457FFF45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546D6BB-15A7-4899-81C9-F12342902E4C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Дьырыбына Дьырылыатта дьонун кытта айыы сиригэр төннүүлэрэ (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Путь домой</a:t>
          </a:r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A547AF4-3A1D-4893-B2F5-5B4C2B4EF607}" type="parTrans" cxnId="{CE07EF28-18A2-46AC-A8B5-51717CCE389C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B6494B-2DD1-4605-ACA9-4B6BBCC16B71}" type="sibTrans" cxnId="{CE07EF28-18A2-46AC-A8B5-51717CCE389C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3E4498-AF91-46F8-A7F7-0B22F619021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Үөһээ дойдуттан Үрүҥ Уолантаайы бухатыыр Дьырыбына Дьырылыаттаны кэргэн кэпсэтиитэ, кыыс сириитэ  (Отказ на предложение богатыря Үрүҥ Уолантай);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203F79F-6FC8-4F13-947E-02644DF7FD9F}" type="parTrans" cxnId="{DCD21077-B3B0-4D0E-A1B0-9ECD951D29E5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6B2891-237D-4D35-A157-7D91E329AB6C}" type="sibTrans" cxnId="{DCD21077-B3B0-4D0E-A1B0-9ECD951D29E5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8C6B2F-E594-4A5C-9F7A-5056DD7A707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Аллараа дойду бухатыыра Хахсаат Буурай кэргэн кэпсэтэ кэлиитэ, кыыс уордайыыта (Появление богатыря нижнего мира Хахсаат Буурай и гнев девушки богатыря)</a:t>
          </a:r>
          <a:r>
            <a:rPr lang="ru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8667E6-B577-4FAF-994A-4FC8BFBDFFA0}" type="parTrans" cxnId="{BF1972E0-161B-4659-AF87-D7DC3875847D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28E22A8-E2CE-4F7C-8C19-3B4A84470576}" type="sibTrans" cxnId="{BF1972E0-161B-4659-AF87-D7DC3875847D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366B38-DE72-4BB5-A6CB-978FE94A3EC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Дьырыбына Дьырылыатта Ала Буурай бухатыыры кытта билсиилэрэ (Встреча девушки богатыря с Ала Буурай);</a:t>
          </a:r>
          <a:endParaRPr lang="ru-RU" sz="20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CAA5258-6572-496C-94A5-BD3B01283BB0}" type="parTrans" cxnId="{2F06BF39-D9E8-4858-B719-F28EB7921EE5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62DFFE3-8F90-492F-BDC2-05D8BE9DFEA0}" type="sibTrans" cxnId="{2F06BF39-D9E8-4858-B719-F28EB7921EE5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319C64-4967-469E-971F-4B03E86FAAA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Кыыс Ала Буурай бухатыыры сүрэҕинэн таптаан ыал буолууга сөбүлэниитэ (Согласие девушки богатыря Дьырыбына Дьырылыатта на замужество)</a:t>
          </a:r>
          <a:r>
            <a:rPr lang="ru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AEAC99-7AE4-41CA-B2DE-218E41744712}" type="parTrans" cxnId="{946B3704-209E-48F4-B87E-F068A8B5EB77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C72425A-C83B-48D6-B1FF-C3107BCF994A}" type="sibTrans" cxnId="{946B3704-209E-48F4-B87E-F068A8B5EB77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A8F04E-8D2A-4605-A992-EA5167044775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sah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Уйгулаах уруу тэриллиитэ (</a:t>
          </a:r>
          <a:r>
            <a:rPr lang="ru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Земное счастье на долгие века</a:t>
          </a:r>
          <a:r>
            <a:rPr lang="sah-RU" sz="2000" b="0" i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).</a:t>
          </a:r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BE2EDF-8F86-4146-86EF-3D45A1D39AD4}" type="parTrans" cxnId="{69C39D1D-27AD-462C-A909-A2429A45610D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7779CC-AFA6-45EA-A7B9-3AFEF078DDA6}" type="sibTrans" cxnId="{69C39D1D-27AD-462C-A909-A2429A45610D}">
      <dgm:prSet/>
      <dgm:spPr/>
      <dgm:t>
        <a:bodyPr/>
        <a:lstStyle/>
        <a:p>
          <a:endParaRPr lang="ru-RU" sz="20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A03880-CBA4-4B5D-8F91-636E19A0B541}" type="pres">
      <dgm:prSet presAssocID="{97A848C6-7901-457C-B514-549CBCBD0D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B536F5-CAF0-400D-B6B1-B71BCE729667}" type="pres">
      <dgm:prSet presAssocID="{AD8A67EB-5EC3-481A-A6CF-5CA94EA158D6}" presName="parentText" presStyleLbl="node1" presStyleIdx="0" presStyleCnt="13" custScaleY="753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C4CEF4-BE30-4742-8960-5DDE4130FE98}" type="pres">
      <dgm:prSet presAssocID="{B9E0B1DD-511D-4745-AAA0-1C7B2ECB37BC}" presName="spacer" presStyleCnt="0"/>
      <dgm:spPr/>
    </dgm:pt>
    <dgm:pt modelId="{4FAFDD26-7001-44E1-BB0E-A44B163786DE}" type="pres">
      <dgm:prSet presAssocID="{0A7326B1-8D1A-46F1-BE44-0023D9B34A53}" presName="parentText" presStyleLbl="node1" presStyleIdx="1" presStyleCnt="13" custScaleY="753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A4E67-80C7-4C87-B686-88B151963B78}" type="pres">
      <dgm:prSet presAssocID="{92757B3A-3D9B-43BF-9088-EB84A3188910}" presName="spacer" presStyleCnt="0"/>
      <dgm:spPr/>
    </dgm:pt>
    <dgm:pt modelId="{52B34356-6F0C-4F7E-B60D-100044B67219}" type="pres">
      <dgm:prSet presAssocID="{7F94E1DB-130B-4A10-97AE-5A749CA43E2C}" presName="parentText" presStyleLbl="node1" presStyleIdx="2" presStyleCnt="13" custScaleY="717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3D4D52-9259-42B7-B9B4-7EB99B3E1261}" type="pres">
      <dgm:prSet presAssocID="{9EDCE008-6736-47B4-A0B7-05EF6B5FDB52}" presName="spacer" presStyleCnt="0"/>
      <dgm:spPr/>
    </dgm:pt>
    <dgm:pt modelId="{6C141E03-2F69-4F70-9E47-2714FD283D25}" type="pres">
      <dgm:prSet presAssocID="{150BF487-16A1-418C-B59A-AF7025E7FF13}" presName="parentText" presStyleLbl="node1" presStyleIdx="3" presStyleCnt="13" custScaleY="716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0F16E0-CECF-41E3-99EB-37535F4B3441}" type="pres">
      <dgm:prSet presAssocID="{8BE7E134-53A0-4613-B5BA-CF3DC4DDF07C}" presName="spacer" presStyleCnt="0"/>
      <dgm:spPr/>
    </dgm:pt>
    <dgm:pt modelId="{AF4E6CA6-D477-45C5-8CDF-ED04A52FA9EE}" type="pres">
      <dgm:prSet presAssocID="{CEAA3DFF-57F3-4D07-9066-6F7E0F836B8B}" presName="parentText" presStyleLbl="node1" presStyleIdx="4" presStyleCnt="13" custScaleY="717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00A88A-7F7F-47CD-B3F0-80DD402422C4}" type="pres">
      <dgm:prSet presAssocID="{FB9FBABF-5639-4D5D-9ECC-DB7B6AA121C9}" presName="spacer" presStyleCnt="0"/>
      <dgm:spPr/>
    </dgm:pt>
    <dgm:pt modelId="{14D291BD-D9EA-499C-974F-A1809D809D7E}" type="pres">
      <dgm:prSet presAssocID="{BE0785B0-9816-4AC4-A9FD-9EBAEEB48677}" presName="parentText" presStyleLbl="node1" presStyleIdx="5" presStyleCnt="13" custScaleY="7116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F8FBE-A6FE-4124-91FF-7026BBD0C792}" type="pres">
      <dgm:prSet presAssocID="{A234B4E3-51AD-4F5B-BD89-A63D405AEEC4}" presName="spacer" presStyleCnt="0"/>
      <dgm:spPr/>
    </dgm:pt>
    <dgm:pt modelId="{C0E1E455-D588-486D-A3A7-FB9E27C76BE7}" type="pres">
      <dgm:prSet presAssocID="{90717950-B547-41F7-A613-75BDF8BF47C3}" presName="parentText" presStyleLbl="node1" presStyleIdx="6" presStyleCnt="13" custScaleY="757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09EC33-A110-480C-ABC7-2684679EAA56}" type="pres">
      <dgm:prSet presAssocID="{E19C4E41-C606-4BBE-A8C8-5BF76C517F28}" presName="spacer" presStyleCnt="0"/>
      <dgm:spPr/>
    </dgm:pt>
    <dgm:pt modelId="{56D6AAE9-2437-4C88-AA5D-FE50082876D9}" type="pres">
      <dgm:prSet presAssocID="{5546D6BB-15A7-4899-81C9-F12342902E4C}" presName="parentText" presStyleLbl="node1" presStyleIdx="7" presStyleCnt="13" custScaleY="712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82F412-1CBE-4AF4-9945-026503C5B467}" type="pres">
      <dgm:prSet presAssocID="{A3B6494B-2DD1-4605-ACA9-4B6BBCC16B71}" presName="spacer" presStyleCnt="0"/>
      <dgm:spPr/>
    </dgm:pt>
    <dgm:pt modelId="{98B0B23A-294F-448E-BE5C-4664E5B65611}" type="pres">
      <dgm:prSet presAssocID="{603E4498-AF91-46F8-A7F7-0B22F619021D}" presName="parentText" presStyleLbl="node1" presStyleIdx="8" presStyleCnt="13" custScaleY="7172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989A2-D908-45CB-9249-139DEA879720}" type="pres">
      <dgm:prSet presAssocID="{316B2891-237D-4D35-A157-7D91E329AB6C}" presName="spacer" presStyleCnt="0"/>
      <dgm:spPr/>
    </dgm:pt>
    <dgm:pt modelId="{B41D044F-A4D6-441C-9480-2742FA998BDE}" type="pres">
      <dgm:prSet presAssocID="{5C8C6B2F-E594-4A5C-9F7A-5056DD7A7077}" presName="parentText" presStyleLbl="node1" presStyleIdx="9" presStyleCnt="13" custScaleY="703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8C19CA-B8EB-4A03-8007-895DE01FEBF1}" type="pres">
      <dgm:prSet presAssocID="{328E22A8-E2CE-4F7C-8C19-3B4A84470576}" presName="spacer" presStyleCnt="0"/>
      <dgm:spPr/>
    </dgm:pt>
    <dgm:pt modelId="{C920F88E-FDFB-4BC6-A35A-F1B8AFF83E09}" type="pres">
      <dgm:prSet presAssocID="{8B366B38-DE72-4BB5-A6CB-978FE94A3EC4}" presName="parentText" presStyleLbl="node1" presStyleIdx="10" presStyleCnt="13" custScaleY="686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E7BA5C-BBA3-4C60-B2E8-80CCE04DBF2E}" type="pres">
      <dgm:prSet presAssocID="{862DFFE3-8F90-492F-BDC2-05D8BE9DFEA0}" presName="spacer" presStyleCnt="0"/>
      <dgm:spPr/>
    </dgm:pt>
    <dgm:pt modelId="{CC272581-FACB-4FA6-AB61-0C22EF5EEE7F}" type="pres">
      <dgm:prSet presAssocID="{D5319C64-4967-469E-971F-4B03E86FAAA7}" presName="parentText" presStyleLbl="node1" presStyleIdx="11" presStyleCnt="13" custScaleY="670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C6394E-8BC2-4EDF-B944-987E41FEC2B2}" type="pres">
      <dgm:prSet presAssocID="{5C72425A-C83B-48D6-B1FF-C3107BCF994A}" presName="spacer" presStyleCnt="0"/>
      <dgm:spPr/>
    </dgm:pt>
    <dgm:pt modelId="{00071DC4-C511-4B75-8005-33B69765CF97}" type="pres">
      <dgm:prSet presAssocID="{E3A8F04E-8D2A-4605-A992-EA5167044775}" presName="parentText" presStyleLbl="node1" presStyleIdx="12" presStyleCnt="13" custScaleY="655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751F81-F8C5-4B65-AB39-00423E4558F9}" type="presOf" srcId="{CEAA3DFF-57F3-4D07-9066-6F7E0F836B8B}" destId="{AF4E6CA6-D477-45C5-8CDF-ED04A52FA9EE}" srcOrd="0" destOrd="0" presId="urn:microsoft.com/office/officeart/2005/8/layout/vList2"/>
    <dgm:cxn modelId="{A259A23F-FA18-467A-ADD3-57B59A52565C}" type="presOf" srcId="{5C8C6B2F-E594-4A5C-9F7A-5056DD7A7077}" destId="{B41D044F-A4D6-441C-9480-2742FA998BDE}" srcOrd="0" destOrd="0" presId="urn:microsoft.com/office/officeart/2005/8/layout/vList2"/>
    <dgm:cxn modelId="{056C4721-82C6-4D4E-BE98-0E0D1B2D37A1}" type="presOf" srcId="{150BF487-16A1-418C-B59A-AF7025E7FF13}" destId="{6C141E03-2F69-4F70-9E47-2714FD283D25}" srcOrd="0" destOrd="0" presId="urn:microsoft.com/office/officeart/2005/8/layout/vList2"/>
    <dgm:cxn modelId="{7F0B6227-719D-4449-9E0E-C61E4964454A}" type="presOf" srcId="{5546D6BB-15A7-4899-81C9-F12342902E4C}" destId="{56D6AAE9-2437-4C88-AA5D-FE50082876D9}" srcOrd="0" destOrd="0" presId="urn:microsoft.com/office/officeart/2005/8/layout/vList2"/>
    <dgm:cxn modelId="{2F06BF39-D9E8-4858-B719-F28EB7921EE5}" srcId="{97A848C6-7901-457C-B514-549CBCBD0D4E}" destId="{8B366B38-DE72-4BB5-A6CB-978FE94A3EC4}" srcOrd="10" destOrd="0" parTransId="{9CAA5258-6572-496C-94A5-BD3B01283BB0}" sibTransId="{862DFFE3-8F90-492F-BDC2-05D8BE9DFEA0}"/>
    <dgm:cxn modelId="{07DBBE53-4B57-4217-A9C1-BCB06117CF06}" srcId="{97A848C6-7901-457C-B514-549CBCBD0D4E}" destId="{AD8A67EB-5EC3-481A-A6CF-5CA94EA158D6}" srcOrd="0" destOrd="0" parTransId="{1869C347-E08E-465C-9D80-1247227C35C9}" sibTransId="{B9E0B1DD-511D-4745-AAA0-1C7B2ECB37BC}"/>
    <dgm:cxn modelId="{ED309372-8011-4B46-9FB3-5EAAE4CFB366}" type="presOf" srcId="{D5319C64-4967-469E-971F-4B03E86FAAA7}" destId="{CC272581-FACB-4FA6-AB61-0C22EF5EEE7F}" srcOrd="0" destOrd="0" presId="urn:microsoft.com/office/officeart/2005/8/layout/vList2"/>
    <dgm:cxn modelId="{8A5612D5-E8B5-44ED-8FF4-2F2E6A4CBEE2}" type="presOf" srcId="{90717950-B547-41F7-A613-75BDF8BF47C3}" destId="{C0E1E455-D588-486D-A3A7-FB9E27C76BE7}" srcOrd="0" destOrd="0" presId="urn:microsoft.com/office/officeart/2005/8/layout/vList2"/>
    <dgm:cxn modelId="{BF1972E0-161B-4659-AF87-D7DC3875847D}" srcId="{97A848C6-7901-457C-B514-549CBCBD0D4E}" destId="{5C8C6B2F-E594-4A5C-9F7A-5056DD7A7077}" srcOrd="9" destOrd="0" parTransId="{668667E6-B577-4FAF-994A-4FC8BFBDFFA0}" sibTransId="{328E22A8-E2CE-4F7C-8C19-3B4A84470576}"/>
    <dgm:cxn modelId="{B00194D3-1007-4905-91E0-ED04E59E3104}" srcId="{97A848C6-7901-457C-B514-549CBCBD0D4E}" destId="{CEAA3DFF-57F3-4D07-9066-6F7E0F836B8B}" srcOrd="4" destOrd="0" parTransId="{281ED583-4C56-4907-AAE0-20469E3793DA}" sibTransId="{FB9FBABF-5639-4D5D-9ECC-DB7B6AA121C9}"/>
    <dgm:cxn modelId="{23260A0F-B8DB-43C1-8811-941C2D2574C0}" srcId="{97A848C6-7901-457C-B514-549CBCBD0D4E}" destId="{BE0785B0-9816-4AC4-A9FD-9EBAEEB48677}" srcOrd="5" destOrd="0" parTransId="{AD5238F8-6F1D-4C4C-B96E-2F9193BB998F}" sibTransId="{A234B4E3-51AD-4F5B-BD89-A63D405AEEC4}"/>
    <dgm:cxn modelId="{4240B205-9950-476A-AADA-CE6600B5FC90}" srcId="{97A848C6-7901-457C-B514-549CBCBD0D4E}" destId="{7F94E1DB-130B-4A10-97AE-5A749CA43E2C}" srcOrd="2" destOrd="0" parTransId="{E5F9965D-C531-4747-8222-DDBD617D1765}" sibTransId="{9EDCE008-6736-47B4-A0B7-05EF6B5FDB52}"/>
    <dgm:cxn modelId="{6E1A2C40-4AEB-4F78-AF08-96237C503858}" type="presOf" srcId="{BE0785B0-9816-4AC4-A9FD-9EBAEEB48677}" destId="{14D291BD-D9EA-499C-974F-A1809D809D7E}" srcOrd="0" destOrd="0" presId="urn:microsoft.com/office/officeart/2005/8/layout/vList2"/>
    <dgm:cxn modelId="{69C39D1D-27AD-462C-A909-A2429A45610D}" srcId="{97A848C6-7901-457C-B514-549CBCBD0D4E}" destId="{E3A8F04E-8D2A-4605-A992-EA5167044775}" srcOrd="12" destOrd="0" parTransId="{70BE2EDF-8F86-4146-86EF-3D45A1D39AD4}" sibTransId="{507779CC-AFA6-45EA-A7B9-3AFEF078DDA6}"/>
    <dgm:cxn modelId="{1A4B8E09-537D-4BBB-9DCA-74F062A9F483}" type="presOf" srcId="{AD8A67EB-5EC3-481A-A6CF-5CA94EA158D6}" destId="{F2B536F5-CAF0-400D-B6B1-B71BCE729667}" srcOrd="0" destOrd="0" presId="urn:microsoft.com/office/officeart/2005/8/layout/vList2"/>
    <dgm:cxn modelId="{DF152D59-2ADE-4F30-A07B-814DC3354B70}" srcId="{97A848C6-7901-457C-B514-549CBCBD0D4E}" destId="{0A7326B1-8D1A-46F1-BE44-0023D9B34A53}" srcOrd="1" destOrd="0" parTransId="{CF78C364-8472-4971-BD74-B1FD9F2914A9}" sibTransId="{92757B3A-3D9B-43BF-9088-EB84A3188910}"/>
    <dgm:cxn modelId="{EA727C2A-57D4-47EE-B630-ADD6457FFF45}" srcId="{97A848C6-7901-457C-B514-549CBCBD0D4E}" destId="{90717950-B547-41F7-A613-75BDF8BF47C3}" srcOrd="6" destOrd="0" parTransId="{A8FB8304-9E6E-4D48-A274-647C98601D46}" sibTransId="{E19C4E41-C606-4BBE-A8C8-5BF76C517F28}"/>
    <dgm:cxn modelId="{7751E828-1DFB-4DA7-A4F6-0F64252721A6}" type="presOf" srcId="{E3A8F04E-8D2A-4605-A992-EA5167044775}" destId="{00071DC4-C511-4B75-8005-33B69765CF97}" srcOrd="0" destOrd="0" presId="urn:microsoft.com/office/officeart/2005/8/layout/vList2"/>
    <dgm:cxn modelId="{6D8FFC49-741E-4018-A1C2-9E08530EDE74}" type="presOf" srcId="{7F94E1DB-130B-4A10-97AE-5A749CA43E2C}" destId="{52B34356-6F0C-4F7E-B60D-100044B67219}" srcOrd="0" destOrd="0" presId="urn:microsoft.com/office/officeart/2005/8/layout/vList2"/>
    <dgm:cxn modelId="{C43B467D-AA00-4C98-902F-2102FCD8F5FE}" srcId="{97A848C6-7901-457C-B514-549CBCBD0D4E}" destId="{150BF487-16A1-418C-B59A-AF7025E7FF13}" srcOrd="3" destOrd="0" parTransId="{FBD6757C-7868-4551-95CE-0E6AB13C7E21}" sibTransId="{8BE7E134-53A0-4613-B5BA-CF3DC4DDF07C}"/>
    <dgm:cxn modelId="{798E4245-1FCD-484D-9CFF-AAC3ED9401F3}" type="presOf" srcId="{8B366B38-DE72-4BB5-A6CB-978FE94A3EC4}" destId="{C920F88E-FDFB-4BC6-A35A-F1B8AFF83E09}" srcOrd="0" destOrd="0" presId="urn:microsoft.com/office/officeart/2005/8/layout/vList2"/>
    <dgm:cxn modelId="{946B3704-209E-48F4-B87E-F068A8B5EB77}" srcId="{97A848C6-7901-457C-B514-549CBCBD0D4E}" destId="{D5319C64-4967-469E-971F-4B03E86FAAA7}" srcOrd="11" destOrd="0" parTransId="{B4AEAC99-7AE4-41CA-B2DE-218E41744712}" sibTransId="{5C72425A-C83B-48D6-B1FF-C3107BCF994A}"/>
    <dgm:cxn modelId="{C41697A4-88D0-45B2-8180-F857A7B72688}" type="presOf" srcId="{97A848C6-7901-457C-B514-549CBCBD0D4E}" destId="{CCA03880-CBA4-4B5D-8F91-636E19A0B541}" srcOrd="0" destOrd="0" presId="urn:microsoft.com/office/officeart/2005/8/layout/vList2"/>
    <dgm:cxn modelId="{8A3BA2F9-7D84-4E0E-A7F6-D30791F39EB4}" type="presOf" srcId="{0A7326B1-8D1A-46F1-BE44-0023D9B34A53}" destId="{4FAFDD26-7001-44E1-BB0E-A44B163786DE}" srcOrd="0" destOrd="0" presId="urn:microsoft.com/office/officeart/2005/8/layout/vList2"/>
    <dgm:cxn modelId="{CE07EF28-18A2-46AC-A8B5-51717CCE389C}" srcId="{97A848C6-7901-457C-B514-549CBCBD0D4E}" destId="{5546D6BB-15A7-4899-81C9-F12342902E4C}" srcOrd="7" destOrd="0" parTransId="{FA547AF4-3A1D-4893-B2F5-5B4C2B4EF607}" sibTransId="{A3B6494B-2DD1-4605-ACA9-4B6BBCC16B71}"/>
    <dgm:cxn modelId="{E2BA978C-3120-451C-BAAB-93A10DAEFC32}" type="presOf" srcId="{603E4498-AF91-46F8-A7F7-0B22F619021D}" destId="{98B0B23A-294F-448E-BE5C-4664E5B65611}" srcOrd="0" destOrd="0" presId="urn:microsoft.com/office/officeart/2005/8/layout/vList2"/>
    <dgm:cxn modelId="{DCD21077-B3B0-4D0E-A1B0-9ECD951D29E5}" srcId="{97A848C6-7901-457C-B514-549CBCBD0D4E}" destId="{603E4498-AF91-46F8-A7F7-0B22F619021D}" srcOrd="8" destOrd="0" parTransId="{7203F79F-6FC8-4F13-947E-02644DF7FD9F}" sibTransId="{316B2891-237D-4D35-A157-7D91E329AB6C}"/>
    <dgm:cxn modelId="{BD18A815-542E-44FA-A2EF-A0DBFD5CEAB2}" type="presParOf" srcId="{CCA03880-CBA4-4B5D-8F91-636E19A0B541}" destId="{F2B536F5-CAF0-400D-B6B1-B71BCE729667}" srcOrd="0" destOrd="0" presId="urn:microsoft.com/office/officeart/2005/8/layout/vList2"/>
    <dgm:cxn modelId="{3DCDC6E4-75B9-4576-9B66-C1653D4461A2}" type="presParOf" srcId="{CCA03880-CBA4-4B5D-8F91-636E19A0B541}" destId="{7DC4CEF4-BE30-4742-8960-5DDE4130FE98}" srcOrd="1" destOrd="0" presId="urn:microsoft.com/office/officeart/2005/8/layout/vList2"/>
    <dgm:cxn modelId="{72118B3A-950B-4529-B17C-8990801F60E1}" type="presParOf" srcId="{CCA03880-CBA4-4B5D-8F91-636E19A0B541}" destId="{4FAFDD26-7001-44E1-BB0E-A44B163786DE}" srcOrd="2" destOrd="0" presId="urn:microsoft.com/office/officeart/2005/8/layout/vList2"/>
    <dgm:cxn modelId="{F78337EE-4A2F-4CC2-9919-D1793B24609F}" type="presParOf" srcId="{CCA03880-CBA4-4B5D-8F91-636E19A0B541}" destId="{E9AA4E67-80C7-4C87-B686-88B151963B78}" srcOrd="3" destOrd="0" presId="urn:microsoft.com/office/officeart/2005/8/layout/vList2"/>
    <dgm:cxn modelId="{32667D6B-25F3-4E49-AAE7-75F0B4918DF0}" type="presParOf" srcId="{CCA03880-CBA4-4B5D-8F91-636E19A0B541}" destId="{52B34356-6F0C-4F7E-B60D-100044B67219}" srcOrd="4" destOrd="0" presId="urn:microsoft.com/office/officeart/2005/8/layout/vList2"/>
    <dgm:cxn modelId="{2FCDB86E-2AF6-4B20-B04F-225D69C83BA0}" type="presParOf" srcId="{CCA03880-CBA4-4B5D-8F91-636E19A0B541}" destId="{393D4D52-9259-42B7-B9B4-7EB99B3E1261}" srcOrd="5" destOrd="0" presId="urn:microsoft.com/office/officeart/2005/8/layout/vList2"/>
    <dgm:cxn modelId="{C72297D8-FE74-46CF-9A67-6A8B90FD5FF7}" type="presParOf" srcId="{CCA03880-CBA4-4B5D-8F91-636E19A0B541}" destId="{6C141E03-2F69-4F70-9E47-2714FD283D25}" srcOrd="6" destOrd="0" presId="urn:microsoft.com/office/officeart/2005/8/layout/vList2"/>
    <dgm:cxn modelId="{854853E2-2083-4D0F-A093-EA9259B4A601}" type="presParOf" srcId="{CCA03880-CBA4-4B5D-8F91-636E19A0B541}" destId="{700F16E0-CECF-41E3-99EB-37535F4B3441}" srcOrd="7" destOrd="0" presId="urn:microsoft.com/office/officeart/2005/8/layout/vList2"/>
    <dgm:cxn modelId="{89C5C030-187A-4B91-9A53-BC2419236144}" type="presParOf" srcId="{CCA03880-CBA4-4B5D-8F91-636E19A0B541}" destId="{AF4E6CA6-D477-45C5-8CDF-ED04A52FA9EE}" srcOrd="8" destOrd="0" presId="urn:microsoft.com/office/officeart/2005/8/layout/vList2"/>
    <dgm:cxn modelId="{145BE4B5-2AF0-434E-89BD-B885483862AF}" type="presParOf" srcId="{CCA03880-CBA4-4B5D-8F91-636E19A0B541}" destId="{E800A88A-7F7F-47CD-B3F0-80DD402422C4}" srcOrd="9" destOrd="0" presId="urn:microsoft.com/office/officeart/2005/8/layout/vList2"/>
    <dgm:cxn modelId="{8126F52A-2FE8-49EE-8A94-5CDA707A8F61}" type="presParOf" srcId="{CCA03880-CBA4-4B5D-8F91-636E19A0B541}" destId="{14D291BD-D9EA-499C-974F-A1809D809D7E}" srcOrd="10" destOrd="0" presId="urn:microsoft.com/office/officeart/2005/8/layout/vList2"/>
    <dgm:cxn modelId="{52CB3393-3EBD-424B-9D90-857301972C56}" type="presParOf" srcId="{CCA03880-CBA4-4B5D-8F91-636E19A0B541}" destId="{783F8FBE-A6FE-4124-91FF-7026BBD0C792}" srcOrd="11" destOrd="0" presId="urn:microsoft.com/office/officeart/2005/8/layout/vList2"/>
    <dgm:cxn modelId="{72AFC69D-571B-40E1-B207-C671CF65528A}" type="presParOf" srcId="{CCA03880-CBA4-4B5D-8F91-636E19A0B541}" destId="{C0E1E455-D588-486D-A3A7-FB9E27C76BE7}" srcOrd="12" destOrd="0" presId="urn:microsoft.com/office/officeart/2005/8/layout/vList2"/>
    <dgm:cxn modelId="{66F6AB13-EEFF-4D69-9F14-EEC9EEEBBAB0}" type="presParOf" srcId="{CCA03880-CBA4-4B5D-8F91-636E19A0B541}" destId="{4409EC33-A110-480C-ABC7-2684679EAA56}" srcOrd="13" destOrd="0" presId="urn:microsoft.com/office/officeart/2005/8/layout/vList2"/>
    <dgm:cxn modelId="{D47CB69F-9783-4F85-A65B-98683DF4E8E7}" type="presParOf" srcId="{CCA03880-CBA4-4B5D-8F91-636E19A0B541}" destId="{56D6AAE9-2437-4C88-AA5D-FE50082876D9}" srcOrd="14" destOrd="0" presId="urn:microsoft.com/office/officeart/2005/8/layout/vList2"/>
    <dgm:cxn modelId="{51E4CCCC-C76D-4132-A894-37EAEA49A89E}" type="presParOf" srcId="{CCA03880-CBA4-4B5D-8F91-636E19A0B541}" destId="{0A82F412-1CBE-4AF4-9945-026503C5B467}" srcOrd="15" destOrd="0" presId="urn:microsoft.com/office/officeart/2005/8/layout/vList2"/>
    <dgm:cxn modelId="{BB708A42-09A1-4DCB-99C2-4C35B7DF7B0C}" type="presParOf" srcId="{CCA03880-CBA4-4B5D-8F91-636E19A0B541}" destId="{98B0B23A-294F-448E-BE5C-4664E5B65611}" srcOrd="16" destOrd="0" presId="urn:microsoft.com/office/officeart/2005/8/layout/vList2"/>
    <dgm:cxn modelId="{8E7E1569-8947-4C5A-B5F8-B672328137E0}" type="presParOf" srcId="{CCA03880-CBA4-4B5D-8F91-636E19A0B541}" destId="{661989A2-D908-45CB-9249-139DEA879720}" srcOrd="17" destOrd="0" presId="urn:microsoft.com/office/officeart/2005/8/layout/vList2"/>
    <dgm:cxn modelId="{6F080FA3-2194-483B-B5D6-6A67FF8ADB1C}" type="presParOf" srcId="{CCA03880-CBA4-4B5D-8F91-636E19A0B541}" destId="{B41D044F-A4D6-441C-9480-2742FA998BDE}" srcOrd="18" destOrd="0" presId="urn:microsoft.com/office/officeart/2005/8/layout/vList2"/>
    <dgm:cxn modelId="{15301654-2232-4565-A749-747B71D4B135}" type="presParOf" srcId="{CCA03880-CBA4-4B5D-8F91-636E19A0B541}" destId="{1E8C19CA-B8EB-4A03-8007-895DE01FEBF1}" srcOrd="19" destOrd="0" presId="urn:microsoft.com/office/officeart/2005/8/layout/vList2"/>
    <dgm:cxn modelId="{3C009EEF-8B90-4621-A72B-59E0A3030093}" type="presParOf" srcId="{CCA03880-CBA4-4B5D-8F91-636E19A0B541}" destId="{C920F88E-FDFB-4BC6-A35A-F1B8AFF83E09}" srcOrd="20" destOrd="0" presId="urn:microsoft.com/office/officeart/2005/8/layout/vList2"/>
    <dgm:cxn modelId="{892C1454-8EC5-4784-95FD-39F399D7AF3C}" type="presParOf" srcId="{CCA03880-CBA4-4B5D-8F91-636E19A0B541}" destId="{13E7BA5C-BBA3-4C60-B2E8-80CCE04DBF2E}" srcOrd="21" destOrd="0" presId="urn:microsoft.com/office/officeart/2005/8/layout/vList2"/>
    <dgm:cxn modelId="{FC38796B-BC95-4230-83DD-59BDD17FC08B}" type="presParOf" srcId="{CCA03880-CBA4-4B5D-8F91-636E19A0B541}" destId="{CC272581-FACB-4FA6-AB61-0C22EF5EEE7F}" srcOrd="22" destOrd="0" presId="urn:microsoft.com/office/officeart/2005/8/layout/vList2"/>
    <dgm:cxn modelId="{43372F19-A011-4B7B-BBAA-62DC46EC5B7A}" type="presParOf" srcId="{CCA03880-CBA4-4B5D-8F91-636E19A0B541}" destId="{53C6394E-8BC2-4EDF-B944-987E41FEC2B2}" srcOrd="23" destOrd="0" presId="urn:microsoft.com/office/officeart/2005/8/layout/vList2"/>
    <dgm:cxn modelId="{1008955B-8F9F-43D7-B5CC-BE8492C75C8A}" type="presParOf" srcId="{CCA03880-CBA4-4B5D-8F91-636E19A0B541}" destId="{00071DC4-C511-4B75-8005-33B69765CF97}" srcOrd="2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F6FAA2-C635-495C-A6B2-85C03BADC05D}">
      <dsp:nvSpPr>
        <dsp:cNvPr id="0" name=""/>
        <dsp:cNvSpPr/>
      </dsp:nvSpPr>
      <dsp:spPr>
        <a:xfrm>
          <a:off x="0" y="13995"/>
          <a:ext cx="16951571" cy="508327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Орто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дойду </a:t>
          </a: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олохтонуута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, </a:t>
          </a: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Аал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Кудук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мас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т</a:t>
          </a: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үстэниитэ (благословенная природа, мировое древо – Аал Кудук мас)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814" y="38809"/>
        <a:ext cx="16901943" cy="458699"/>
      </dsp:txXfrm>
    </dsp:sp>
    <dsp:sp modelId="{B67E93F8-D6A6-4790-A215-2FA8C1FFEF46}">
      <dsp:nvSpPr>
        <dsp:cNvPr id="0" name=""/>
        <dsp:cNvSpPr/>
      </dsp:nvSpPr>
      <dsp:spPr>
        <a:xfrm>
          <a:off x="0" y="594322"/>
          <a:ext cx="16951571" cy="505383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Орто дойду олохтоохторо дьиэ-уот тэриниилэрэ (Родное гнездо, обитатели срединной земли)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671" y="618993"/>
        <a:ext cx="16902229" cy="456041"/>
      </dsp:txXfrm>
    </dsp:sp>
    <dsp:sp modelId="{D956E955-02DE-4C26-B7DC-EA187C3F71B9}">
      <dsp:nvSpPr>
        <dsp:cNvPr id="0" name=""/>
        <dsp:cNvSpPr/>
      </dsp:nvSpPr>
      <dsp:spPr>
        <a:xfrm>
          <a:off x="0" y="1171706"/>
          <a:ext cx="16951571" cy="505262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Тойон Дьөллүүт төрөөһүнэ (Рождения сына Тойон Д</a:t>
          </a: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ёллют</a:t>
          </a: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665" y="1196371"/>
        <a:ext cx="16902241" cy="455932"/>
      </dsp:txXfrm>
    </dsp:sp>
    <dsp:sp modelId="{E52463C0-8BAB-477A-A60C-071E69302DF6}">
      <dsp:nvSpPr>
        <dsp:cNvPr id="0" name=""/>
        <dsp:cNvSpPr/>
      </dsp:nvSpPr>
      <dsp:spPr>
        <a:xfrm>
          <a:off x="0" y="1748968"/>
          <a:ext cx="16951571" cy="50909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Айыы Нуоралдьын көмөтүнэн Дьырыбына Дьырылыатта күн сирин көрөөһүнэ (Рождение дочери Дьырыбына Дьырылыатта)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852" y="1773820"/>
        <a:ext cx="16901867" cy="459386"/>
      </dsp:txXfrm>
    </dsp:sp>
    <dsp:sp modelId="{048A6048-D3CF-4552-9A3B-7D80090A6DD2}">
      <dsp:nvSpPr>
        <dsp:cNvPr id="0" name=""/>
        <dsp:cNvSpPr/>
      </dsp:nvSpPr>
      <dsp:spPr>
        <a:xfrm>
          <a:off x="0" y="2330059"/>
          <a:ext cx="16951571" cy="50399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Оҕолор улаатыылара (дети подрастают)</a:t>
          </a:r>
          <a:r>
            <a:rPr lang="ru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603" y="2354662"/>
        <a:ext cx="16902365" cy="454792"/>
      </dsp:txXfrm>
    </dsp:sp>
    <dsp:sp modelId="{0A9434CE-8597-41B0-B743-77BE51F93F30}">
      <dsp:nvSpPr>
        <dsp:cNvPr id="0" name=""/>
        <dsp:cNvSpPr/>
      </dsp:nvSpPr>
      <dsp:spPr>
        <a:xfrm>
          <a:off x="0" y="2906057"/>
          <a:ext cx="16951571" cy="50399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Тойон </a:t>
          </a: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Дь</a:t>
          </a: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өллүүт Сыралыма Куону быыһыы барыыта (Богатырь Тойон Дёллют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отправляется спасать прекрасную </a:t>
          </a: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Сыралыма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0" i="0" kern="1200" dirty="0" err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Куо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603" y="2930660"/>
        <a:ext cx="16902365" cy="454792"/>
      </dsp:txXfrm>
    </dsp:sp>
    <dsp:sp modelId="{247F4D58-0713-42BA-8774-7EEA84417D77}">
      <dsp:nvSpPr>
        <dsp:cNvPr id="0" name=""/>
        <dsp:cNvSpPr/>
      </dsp:nvSpPr>
      <dsp:spPr>
        <a:xfrm>
          <a:off x="0" y="3482056"/>
          <a:ext cx="16951571" cy="484613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Бухатыыр уол кыргыһыыга кэтэр таҥаһын, ат сылгытын көлүйүүтэ (Одеяние богатыря, упряжь коня);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657" y="3505713"/>
        <a:ext cx="16904257" cy="437299"/>
      </dsp:txXfrm>
    </dsp:sp>
    <dsp:sp modelId="{308F4CBD-5863-4287-9850-F606A9C2F365}">
      <dsp:nvSpPr>
        <dsp:cNvPr id="0" name=""/>
        <dsp:cNvSpPr/>
      </dsp:nvSpPr>
      <dsp:spPr>
        <a:xfrm>
          <a:off x="0" y="4038670"/>
          <a:ext cx="16951571" cy="466666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Аал уот иччитин алгыһа (Заклинание духа огня)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781" y="4061451"/>
        <a:ext cx="16906009" cy="421104"/>
      </dsp:txXfrm>
    </dsp:sp>
    <dsp:sp modelId="{B59EEB89-4A1C-4524-9468-2F41873A5E6A}">
      <dsp:nvSpPr>
        <dsp:cNvPr id="0" name=""/>
        <dsp:cNvSpPr/>
      </dsp:nvSpPr>
      <dsp:spPr>
        <a:xfrm>
          <a:off x="0" y="4577336"/>
          <a:ext cx="16951571" cy="466666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Тойон Дьөллүүт аллараа дойдуга айана (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Путь богатыря в нижний мир</a:t>
          </a: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781" y="4600117"/>
        <a:ext cx="16906009" cy="421104"/>
      </dsp:txXfrm>
    </dsp:sp>
    <dsp:sp modelId="{67DFB126-CF93-462F-9ABE-B2A93BDCA255}">
      <dsp:nvSpPr>
        <dsp:cNvPr id="0" name=""/>
        <dsp:cNvSpPr/>
      </dsp:nvSpPr>
      <dsp:spPr>
        <a:xfrm>
          <a:off x="0" y="5116002"/>
          <a:ext cx="16951571" cy="46800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Бухатыыр Уйуллаан Куону көрсүүтэ (Встреча с девушкой Уйуллаан Куо);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846" y="5138848"/>
        <a:ext cx="16905879" cy="422308"/>
      </dsp:txXfrm>
    </dsp:sp>
    <dsp:sp modelId="{D8FDB580-ABD8-485D-BDBA-C8E1DB0A8A65}">
      <dsp:nvSpPr>
        <dsp:cNvPr id="0" name=""/>
        <dsp:cNvSpPr/>
      </dsp:nvSpPr>
      <dsp:spPr>
        <a:xfrm>
          <a:off x="0" y="5656002"/>
          <a:ext cx="16951571" cy="46800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Уйуллаана Куо Тойон Дьөллүүтү аллараа дойдуга быраҕыыта (Тойон Дёллют попадает в нижний мир);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846" y="5678848"/>
        <a:ext cx="16905879" cy="422308"/>
      </dsp:txXfrm>
    </dsp:sp>
    <dsp:sp modelId="{CD9A92F7-1C9A-48A5-BF78-CE795016DAF1}">
      <dsp:nvSpPr>
        <dsp:cNvPr id="0" name=""/>
        <dsp:cNvSpPr/>
      </dsp:nvSpPr>
      <dsp:spPr>
        <a:xfrm>
          <a:off x="0" y="6196002"/>
          <a:ext cx="16951571" cy="46800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Бухатыыр ата ийэ алааһыгар төннөн дьонугар тыллыыра (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Встреча коня с</a:t>
          </a: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родителями - Арылы Тойон, Кэрэмэс Хотун);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846" y="6218848"/>
        <a:ext cx="16905879" cy="422308"/>
      </dsp:txXfrm>
    </dsp:sp>
    <dsp:sp modelId="{AB157E9B-C7D1-4C31-809E-2E99B227E732}">
      <dsp:nvSpPr>
        <dsp:cNvPr id="0" name=""/>
        <dsp:cNvSpPr/>
      </dsp:nvSpPr>
      <dsp:spPr>
        <a:xfrm>
          <a:off x="0" y="6736002"/>
          <a:ext cx="16951571" cy="46800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Кыыс аҕата Арылы Тойон Дьырыбына Дьырылыатта айыллыытын уонна аналын туһунан кэпсэтиитэ (Рассказ отца о предназначении дочери)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846" y="6758848"/>
        <a:ext cx="16905879" cy="422308"/>
      </dsp:txXfrm>
    </dsp:sp>
    <dsp:sp modelId="{A27E2B18-44FF-44CB-9D93-F6BE79545A76}">
      <dsp:nvSpPr>
        <dsp:cNvPr id="0" name=""/>
        <dsp:cNvSpPr/>
      </dsp:nvSpPr>
      <dsp:spPr>
        <a:xfrm>
          <a:off x="0" y="7276002"/>
          <a:ext cx="16951571" cy="468000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Дьырыбына Дьырылыатта көмүс куйах таҥаһын кэтиитэ (Дьырыбына Дьырылыатта в богатырских доспехах)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846" y="7298848"/>
        <a:ext cx="16905879" cy="422308"/>
      </dsp:txXfrm>
    </dsp:sp>
    <dsp:sp modelId="{A8E79EDF-D653-47B1-B4BB-61E4EED4DA87}">
      <dsp:nvSpPr>
        <dsp:cNvPr id="0" name=""/>
        <dsp:cNvSpPr/>
      </dsp:nvSpPr>
      <dsp:spPr>
        <a:xfrm>
          <a:off x="0" y="7744002"/>
          <a:ext cx="16951571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8212" tIns="25400" rIns="14224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7744002"/>
        <a:ext cx="16951571" cy="414000"/>
      </dsp:txXfrm>
    </dsp:sp>
    <dsp:sp modelId="{8EF8700F-8039-4818-B7FF-AD4E4CC36515}">
      <dsp:nvSpPr>
        <dsp:cNvPr id="0" name=""/>
        <dsp:cNvSpPr/>
      </dsp:nvSpPr>
      <dsp:spPr>
        <a:xfrm>
          <a:off x="0" y="7818278"/>
          <a:ext cx="16951571" cy="540001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Аан Алахчын алгыһа (Заклинание Аан Алахчын Хотун)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361" y="7844639"/>
        <a:ext cx="16898849" cy="4872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B536F5-CAF0-400D-B6B1-B71BCE729667}">
      <dsp:nvSpPr>
        <dsp:cNvPr id="0" name=""/>
        <dsp:cNvSpPr/>
      </dsp:nvSpPr>
      <dsp:spPr>
        <a:xfrm>
          <a:off x="0" y="100230"/>
          <a:ext cx="17064110" cy="620667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Кыыс бухатыыр соноҕос атын кымньыылаан, айаҥҥа турунуута (Встреча девушки богатыря с конём, путь в нижний мир);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298" y="130528"/>
        <a:ext cx="17003514" cy="560071"/>
      </dsp:txXfrm>
    </dsp:sp>
    <dsp:sp modelId="{4FAFDD26-7001-44E1-BB0E-A44B163786DE}">
      <dsp:nvSpPr>
        <dsp:cNvPr id="0" name=""/>
        <dsp:cNvSpPr/>
      </dsp:nvSpPr>
      <dsp:spPr>
        <a:xfrm>
          <a:off x="0" y="847618"/>
          <a:ext cx="17064110" cy="620667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Обот Хобочой адьарай кыыһын көрсөн кыргыһыыта (Схватка с удаганкой Обот Хобочой)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298" y="877916"/>
        <a:ext cx="17003514" cy="560071"/>
      </dsp:txXfrm>
    </dsp:sp>
    <dsp:sp modelId="{52B34356-6F0C-4F7E-B60D-100044B67219}">
      <dsp:nvSpPr>
        <dsp:cNvPr id="0" name=""/>
        <dsp:cNvSpPr/>
      </dsp:nvSpPr>
      <dsp:spPr>
        <a:xfrm>
          <a:off x="0" y="1595005"/>
          <a:ext cx="17064110" cy="59076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Аллараа дойду аартыгар Тимир Чохчордоон абааһы бухатыырын көрсүүтэ (Богатырь абаасы Тимир Чохчордоон и Дьырыбына Дьырылыатта)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39" y="1623844"/>
        <a:ext cx="17006432" cy="533090"/>
      </dsp:txXfrm>
    </dsp:sp>
    <dsp:sp modelId="{6C141E03-2F69-4F70-9E47-2714FD283D25}">
      <dsp:nvSpPr>
        <dsp:cNvPr id="0" name=""/>
        <dsp:cNvSpPr/>
      </dsp:nvSpPr>
      <dsp:spPr>
        <a:xfrm>
          <a:off x="0" y="2312493"/>
          <a:ext cx="17064110" cy="590026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Тимир Чохчордоон уонна Дьырыбына Дьырылыатта күөн көрсүүлэрэ (Схватка Дьырыбына Дьырылыатта и Тимир Чохчордоон)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03" y="2341296"/>
        <a:ext cx="17006504" cy="532420"/>
      </dsp:txXfrm>
    </dsp:sp>
    <dsp:sp modelId="{AF4E6CA6-D477-45C5-8CDF-ED04A52FA9EE}">
      <dsp:nvSpPr>
        <dsp:cNvPr id="0" name=""/>
        <dsp:cNvSpPr/>
      </dsp:nvSpPr>
      <dsp:spPr>
        <a:xfrm>
          <a:off x="0" y="3029240"/>
          <a:ext cx="17064110" cy="59076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Өстөөҕү өһөрөн кыайыыны ситиһии (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Победа над врагом</a:t>
          </a: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39" y="3058079"/>
        <a:ext cx="17006432" cy="533090"/>
      </dsp:txXfrm>
    </dsp:sp>
    <dsp:sp modelId="{14D291BD-D9EA-499C-974F-A1809D809D7E}">
      <dsp:nvSpPr>
        <dsp:cNvPr id="0" name=""/>
        <dsp:cNvSpPr/>
      </dsp:nvSpPr>
      <dsp:spPr>
        <a:xfrm>
          <a:off x="0" y="3746728"/>
          <a:ext cx="17064110" cy="58618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Аллараа дойду Туруук Таас хайа хараҥа хаайыытыттан  Убайын Тойон Дьөллүүтү уонна Сыралыма Куону босхолооһуна (Спасение богатыря Тойон Дёллют и Сыралыма Куо из темницы);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15" y="3775343"/>
        <a:ext cx="17006880" cy="528958"/>
      </dsp:txXfrm>
    </dsp:sp>
    <dsp:sp modelId="{C0E1E455-D588-486D-A3A7-FB9E27C76BE7}">
      <dsp:nvSpPr>
        <dsp:cNvPr id="0" name=""/>
        <dsp:cNvSpPr/>
      </dsp:nvSpPr>
      <dsp:spPr>
        <a:xfrm>
          <a:off x="0" y="4459636"/>
          <a:ext cx="17064110" cy="624151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Кыыс бухатыыр атын ырыата (песня коня девушки богатыря)</a:t>
          </a:r>
          <a:r>
            <a:rPr lang="ru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469" y="4490105"/>
        <a:ext cx="17003172" cy="563213"/>
      </dsp:txXfrm>
    </dsp:sp>
    <dsp:sp modelId="{56D6AAE9-2437-4C88-AA5D-FE50082876D9}">
      <dsp:nvSpPr>
        <dsp:cNvPr id="0" name=""/>
        <dsp:cNvSpPr/>
      </dsp:nvSpPr>
      <dsp:spPr>
        <a:xfrm>
          <a:off x="0" y="5210508"/>
          <a:ext cx="17064110" cy="587119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Дьырыбына Дьырылыатта дьонун кытта айыы сиригэр төннүүлэрэ (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Путь домой</a:t>
          </a: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61" y="5239169"/>
        <a:ext cx="17006788" cy="529797"/>
      </dsp:txXfrm>
    </dsp:sp>
    <dsp:sp modelId="{98B0B23A-294F-448E-BE5C-4664E5B65611}">
      <dsp:nvSpPr>
        <dsp:cNvPr id="0" name=""/>
        <dsp:cNvSpPr/>
      </dsp:nvSpPr>
      <dsp:spPr>
        <a:xfrm>
          <a:off x="0" y="5924347"/>
          <a:ext cx="17064110" cy="59076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Үөһээ дойдуттан Үрүҥ Уолантаайы бухатыыр Дьырыбына Дьырылыаттаны кэргэн кэпсэтиитэ, кыыс сириитэ  (Отказ на предложение богатыря Үрүҥ Уолантай);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839" y="5953186"/>
        <a:ext cx="17006432" cy="533090"/>
      </dsp:txXfrm>
    </dsp:sp>
    <dsp:sp modelId="{B41D044F-A4D6-441C-9480-2742FA998BDE}">
      <dsp:nvSpPr>
        <dsp:cNvPr id="0" name=""/>
        <dsp:cNvSpPr/>
      </dsp:nvSpPr>
      <dsp:spPr>
        <a:xfrm>
          <a:off x="0" y="6641835"/>
          <a:ext cx="17064110" cy="579508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Аллараа дойду бухатыыра Хахсаат Буурай кэргэн кэпсэтэ кэлиитэ, кыыс уордайыыта (Появление богатыря нижнего мира Хахсаат Буурай и гнев девушки богатыря)</a:t>
          </a:r>
          <a:r>
            <a:rPr lang="ru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289" y="6670124"/>
        <a:ext cx="17007532" cy="522930"/>
      </dsp:txXfrm>
    </dsp:sp>
    <dsp:sp modelId="{C920F88E-FDFB-4BC6-A35A-F1B8AFF83E09}">
      <dsp:nvSpPr>
        <dsp:cNvPr id="0" name=""/>
        <dsp:cNvSpPr/>
      </dsp:nvSpPr>
      <dsp:spPr>
        <a:xfrm>
          <a:off x="0" y="7348063"/>
          <a:ext cx="17064110" cy="565711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Дьырыбына Дьырылыатта Ала Буурай бухатыыры кытта билсиилэрэ (Встреча девушки богатыря с Ала Буурай);</a:t>
          </a:r>
          <a:endParaRPr lang="ru-RU" sz="20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616" y="7375679"/>
        <a:ext cx="17008878" cy="510479"/>
      </dsp:txXfrm>
    </dsp:sp>
    <dsp:sp modelId="{CC272581-FACB-4FA6-AB61-0C22EF5EEE7F}">
      <dsp:nvSpPr>
        <dsp:cNvPr id="0" name=""/>
        <dsp:cNvSpPr/>
      </dsp:nvSpPr>
      <dsp:spPr>
        <a:xfrm>
          <a:off x="0" y="8040495"/>
          <a:ext cx="17064110" cy="552557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Кыыс Ала Буурай бухатыыры сүрэҕинэн таптаан ыал буолууга сөбүлэниитэ (Согласие девушки богатыря Дьырыбына Дьырылыатта на замужество)</a:t>
          </a:r>
          <a:r>
            <a:rPr lang="ru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;</a:t>
          </a:r>
          <a:endParaRPr lang="ru-RU" sz="2000" kern="12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974" y="8067469"/>
        <a:ext cx="17010162" cy="498609"/>
      </dsp:txXfrm>
    </dsp:sp>
    <dsp:sp modelId="{00071DC4-C511-4B75-8005-33B69765CF97}">
      <dsp:nvSpPr>
        <dsp:cNvPr id="0" name=""/>
        <dsp:cNvSpPr/>
      </dsp:nvSpPr>
      <dsp:spPr>
        <a:xfrm>
          <a:off x="0" y="8719773"/>
          <a:ext cx="17064110" cy="539996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ah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Уйгулаах уруу тэриллиитэ (</a:t>
          </a:r>
          <a:r>
            <a:rPr lang="ru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Земное счастье на долгие века</a:t>
          </a:r>
          <a:r>
            <a:rPr lang="sah-RU" sz="2000" b="0" i="0" kern="1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).</a:t>
          </a:r>
          <a:endParaRPr lang="ru-RU" sz="2000" kern="12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360" y="8746133"/>
        <a:ext cx="17011390" cy="4872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812677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818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9" y="2171702"/>
            <a:ext cx="5851526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9" y="190500"/>
            <a:ext cx="5851526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464" lvl="2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772" lvl="4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2926" lvl="5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1" lvl="6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7599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464" lvl="2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772" lvl="4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2926" lvl="5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1" lvl="6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1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b" anchorCtr="0">
            <a:normAutofit/>
          </a:bodyPr>
          <a:lstStyle>
            <a:lvl1pPr marL="457155" lvl="0" indent="-228578" algn="l">
              <a:spcBef>
                <a:spcPts val="401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309" lvl="1" indent="-228578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464" lvl="2" indent="-228578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700">
                <a:solidFill>
                  <a:srgbClr val="888888"/>
                </a:solidFill>
              </a:defRPr>
            </a:lvl3pPr>
            <a:lvl4pPr marL="1828617" lvl="3" indent="-228578" algn="l">
              <a:spcBef>
                <a:spcPts val="281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5772" lvl="4" indent="-228578" algn="l">
              <a:spcBef>
                <a:spcPts val="281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2926" lvl="5" indent="-228578" algn="l">
              <a:spcBef>
                <a:spcPts val="281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081" lvl="6" indent="-228578" algn="l">
              <a:spcBef>
                <a:spcPts val="281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234" lvl="7" indent="-228578" algn="l">
              <a:spcBef>
                <a:spcPts val="281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389" lvl="8" indent="-228578" algn="l">
              <a:spcBef>
                <a:spcPts val="281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1"/>
            <a:ext cx="4038600" cy="4525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406359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900"/>
            </a:lvl1pPr>
            <a:lvl2pPr marL="914309" lvl="1" indent="-380963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464" lvl="2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617" lvl="3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5772" lvl="4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2926" lvl="5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081" lvl="6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234" lvl="7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389" lvl="8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1"/>
            <a:ext cx="4038600" cy="4525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406359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900"/>
            </a:lvl1pPr>
            <a:lvl2pPr marL="914309" lvl="1" indent="-380963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464" lvl="2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617" lvl="3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5772" lvl="4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2926" lvl="5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081" lvl="6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234" lvl="7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389" lvl="8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1" y="1535114"/>
            <a:ext cx="4040189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b" anchorCtr="0">
            <a:normAutofit/>
          </a:bodyPr>
          <a:lstStyle>
            <a:lvl1pPr marL="457155" lvl="0" indent="-2285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8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4" lvl="2" indent="-228578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4pPr>
            <a:lvl5pPr marL="2285772" lvl="4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5pPr>
            <a:lvl6pPr marL="2742926" lvl="5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6pPr>
            <a:lvl7pPr marL="3200081" lvl="6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7pPr>
            <a:lvl8pPr marL="3657234" lvl="7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8pPr>
            <a:lvl9pPr marL="4114389" lvl="8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1" y="2174876"/>
            <a:ext cx="4040189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380963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309" lvl="1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464" lvl="2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617" lvl="3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700"/>
            </a:lvl4pPr>
            <a:lvl5pPr marL="2285772" lvl="4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700"/>
            </a:lvl5pPr>
            <a:lvl6pPr marL="2742926" lvl="5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700"/>
            </a:lvl6pPr>
            <a:lvl7pPr marL="3200081" lvl="6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700"/>
            </a:lvl7pPr>
            <a:lvl8pPr marL="3657234" lvl="7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700"/>
            </a:lvl8pPr>
            <a:lvl9pPr marL="4114389" lvl="8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7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7" y="1535114"/>
            <a:ext cx="4041776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b" anchorCtr="0">
            <a:normAutofit/>
          </a:bodyPr>
          <a:lstStyle>
            <a:lvl1pPr marL="457155" lvl="0" indent="-228578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8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4" lvl="2" indent="-228578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4pPr>
            <a:lvl5pPr marL="2285772" lvl="4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5pPr>
            <a:lvl6pPr marL="2742926" lvl="5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6pPr>
            <a:lvl7pPr marL="3200081" lvl="6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7pPr>
            <a:lvl8pPr marL="3657234" lvl="7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8pPr>
            <a:lvl9pPr marL="4114389" lvl="8" indent="-228578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7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7" y="2174876"/>
            <a:ext cx="4041776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380963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309" lvl="1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464" lvl="2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617" lvl="3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700"/>
            </a:lvl4pPr>
            <a:lvl5pPr marL="2285772" lvl="4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700"/>
            </a:lvl5pPr>
            <a:lvl6pPr marL="2742926" lvl="5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700"/>
            </a:lvl6pPr>
            <a:lvl7pPr marL="3200081" lvl="6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700"/>
            </a:lvl7pPr>
            <a:lvl8pPr marL="3657234" lvl="7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700"/>
            </a:lvl8pPr>
            <a:lvl9pPr marL="4114389" lvl="8" indent="-330167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7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1" y="273052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431757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309" lvl="1" indent="-406359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900"/>
            </a:lvl2pPr>
            <a:lvl3pPr marL="1371464" lvl="2" indent="-380963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617" lvl="3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5772" lvl="4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2926" lvl="5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081" lvl="6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234" lvl="7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389" lvl="8" indent="-355565" algn="l">
              <a:spcBef>
                <a:spcPts val="401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2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228578" algn="l"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309" lvl="1" indent="-22857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464" lvl="2" indent="-228578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100"/>
            </a:lvl3pPr>
            <a:lvl4pPr marL="1828617" lvl="3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5772" lvl="4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2926" lvl="5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081" lvl="6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234" lvl="7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389" lvl="8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9" y="4800601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9" y="612776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9" y="5367338"/>
            <a:ext cx="54864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228578" algn="l"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309" lvl="1" indent="-228578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464" lvl="2" indent="-228578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100"/>
            </a:lvl3pPr>
            <a:lvl4pPr marL="1828617" lvl="3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5772" lvl="4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2926" lvl="5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081" lvl="6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234" lvl="7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389" lvl="8" indent="-228578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20" y="-251618"/>
            <a:ext cx="4525964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155" lvl="0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464" lvl="2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5772" lvl="4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2926" lvl="5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1" lvl="6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1"/>
            <a:ext cx="2133600" cy="365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6" tIns="45696" rIns="91416" bIns="45696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0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1.jp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.jp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8.jpeg"/><Relationship Id="rId5" Type="http://schemas.openxmlformats.org/officeDocument/2006/relationships/image" Target="../media/image11.png"/><Relationship Id="rId10" Type="http://schemas.openxmlformats.org/officeDocument/2006/relationships/image" Target="../media/image17.jpeg"/><Relationship Id="rId4" Type="http://schemas.openxmlformats.org/officeDocument/2006/relationships/image" Target="../media/image5.pn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jpg"/><Relationship Id="rId7" Type="http://schemas.openxmlformats.org/officeDocument/2006/relationships/diagramLayout" Target="../diagrams/layou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12.pn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.jp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2.xml"/><Relationship Id="rId5" Type="http://schemas.openxmlformats.org/officeDocument/2006/relationships/image" Target="../media/image12.png"/><Relationship Id="rId10" Type="http://schemas.microsoft.com/office/2007/relationships/diagramDrawing" Target="../diagrams/drawing2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openxmlformats.org/officeDocument/2006/relationships/image" Target="../media/image1.jpg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10.png"/><Relationship Id="rId10" Type="http://schemas.openxmlformats.org/officeDocument/2006/relationships/image" Target="../media/image25.jpeg"/><Relationship Id="rId4" Type="http://schemas.openxmlformats.org/officeDocument/2006/relationships/image" Target="../media/image3.png"/><Relationship Id="rId9" Type="http://schemas.openxmlformats.org/officeDocument/2006/relationships/image" Target="../media/image24.jpe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67983" y="-6231867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46581" y="7653359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473352" y="-3086100"/>
            <a:ext cx="8778240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8488100">
            <a:off x="13573568" y="2416369"/>
            <a:ext cx="3657600" cy="1669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666522" y="3612423"/>
            <a:ext cx="4391900" cy="50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716998" y="6433148"/>
            <a:ext cx="9500261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 rot="-9820704">
            <a:off x="-2189859" y="1570355"/>
            <a:ext cx="7252335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 rot="2218059">
            <a:off x="2666987" y="7330194"/>
            <a:ext cx="1470957" cy="2140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1395469" y="5685156"/>
            <a:ext cx="4391900" cy="50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-880586" y="-3298133"/>
            <a:ext cx="5878047" cy="887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108873" y="-286095"/>
            <a:ext cx="718220" cy="411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6" name="Google Shape;96;p13"/>
          <p:cNvGrpSpPr/>
          <p:nvPr/>
        </p:nvGrpSpPr>
        <p:grpSpPr>
          <a:xfrm>
            <a:off x="4571525" y="3108989"/>
            <a:ext cx="9144951" cy="6942482"/>
            <a:chOff x="0" y="19050"/>
            <a:chExt cx="12193268" cy="9256641"/>
          </a:xfrm>
        </p:grpSpPr>
        <p:sp>
          <p:nvSpPr>
            <p:cNvPr id="97" name="Google Shape;97;p13"/>
            <p:cNvSpPr txBox="1"/>
            <p:nvPr/>
          </p:nvSpPr>
          <p:spPr>
            <a:xfrm>
              <a:off x="0" y="19050"/>
              <a:ext cx="12193268" cy="3418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19005"/>
                </a:lnSpc>
              </a:pPr>
              <a:endParaRPr dirty="0"/>
            </a:p>
          </p:txBody>
        </p:sp>
        <p:sp>
          <p:nvSpPr>
            <p:cNvPr id="98" name="Google Shape;98;p13"/>
            <p:cNvSpPr txBox="1"/>
            <p:nvPr/>
          </p:nvSpPr>
          <p:spPr>
            <a:xfrm>
              <a:off x="3462925" y="8701175"/>
              <a:ext cx="5267416" cy="5745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algn="ctr">
                <a:lnSpc>
                  <a:spcPct val="140028"/>
                </a:lnSpc>
              </a:pPr>
              <a:r>
                <a:rPr lang="ru-RU" sz="2000" b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ea typeface="Nunito Sans Black"/>
                  <a:cs typeface="Times New Roman" pitchFamily="18" charset="0"/>
                  <a:sym typeface="Nunito Sans Black"/>
                </a:rPr>
                <a:t>г</a:t>
              </a:r>
              <a:r>
                <a:rPr lang="ru-RU" sz="2000" b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ea typeface="Nunito Sans Black"/>
                  <a:cs typeface="Times New Roman" pitchFamily="18" charset="0"/>
                  <a:sym typeface="Nunito Sans Black"/>
                </a:rPr>
                <a:t>. Якутск </a:t>
              </a:r>
              <a:r>
                <a:rPr lang="ru-RU" sz="2000" b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ea typeface="Nunito Sans Black"/>
                  <a:cs typeface="Times New Roman" pitchFamily="18" charset="0"/>
                  <a:sym typeface="Nunito Sans Black"/>
                </a:rPr>
                <a:t>2025 г.</a:t>
              </a:r>
              <a:endParaRPr sz="1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868614" y="1368591"/>
            <a:ext cx="10550769" cy="83099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XXVIII НАУЧНО-ПРАКТИЧЕСКАЯ КОНФЕРЕНЦИЯ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«АЛЕКСЕЕВСКИЕ ЧТЕНИЯ – 2025»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31167" y="3820062"/>
            <a:ext cx="12135356" cy="198515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ru-RU" sz="4100" b="1" u="sng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Тема:</a:t>
            </a:r>
            <a:r>
              <a:rPr lang="ru-RU" sz="4100" u="sng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41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«Популяризация эпоса </a:t>
            </a:r>
            <a:r>
              <a:rPr lang="ru-RU" sz="4100" b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олонхо</a:t>
            </a:r>
            <a:r>
              <a:rPr lang="ru-RU" sz="41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среди подрастающего поколения через                          цифровое искусство»</a:t>
            </a:r>
            <a:endParaRPr lang="ru-RU" sz="4100" b="1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64174" y="6672299"/>
            <a:ext cx="7061981" cy="2246769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algn="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Авторы работы: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Руководители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35" algn="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творческого объединения  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35" algn="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«А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yar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-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тыын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» МБОУ «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Сасыльская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              СОШ им. Е.Е.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Протопопова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» 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35" algn="r"/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Булдакова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Нюргуяна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Федоровна, 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35" algn="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Ноговицына Татьяна Семеновна 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35" algn="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– учителя якутского языка и литературы.</a:t>
            </a:r>
            <a:endParaRPr lang="ru-RU" sz="17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22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6463344">
            <a:off x="16018835" y="57587"/>
            <a:ext cx="2151671" cy="2151671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2"/>
          <p:cNvSpPr txBox="1"/>
          <p:nvPr/>
        </p:nvSpPr>
        <p:spPr>
          <a:xfrm>
            <a:off x="3322648" y="426032"/>
            <a:ext cx="11642708" cy="573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spcAft>
                <a:spcPts val="1001"/>
              </a:spcAft>
            </a:pPr>
            <a:r>
              <a:rPr lang="ru-RU" sz="29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Продумывание образа персонажей вселенной </a:t>
            </a:r>
            <a:r>
              <a:rPr lang="ru-RU" sz="2900" b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олонхо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74716"/>
            <a:ext cx="184712" cy="307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Рисунок 1" descr="Описание: C:\Users\Ученик 5\AppData\Local\Microsoft\Windows\INetCache\Content.Word\WhatsApp Image 2024-11-22 at 18.01.52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53" y="1251508"/>
            <a:ext cx="5038119" cy="82719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585347" y="1865684"/>
            <a:ext cx="4248443" cy="655563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914309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Дьырыбына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Дьырылыатта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 —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главная героиня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олонхо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девушка-богатырка, обладающая неимоверной силой. В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олонхо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описана её отважная борьба за счастливую жизнь и правду, не страшась никаких трудностей.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Дьырыбына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Дьырылыатта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предстаёт то таинственной и нежной девушкой, то решительной и воинственной спасительницей Срединного мира. Её предназначение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оберегать и сохранять Любовь, Мир, Гармонию и дарить Жизнь.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lang="ru-RU" sz="18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 defTabSz="914309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Дьырыбына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Дьырылыатта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имеет одежду с поясом и юбкой, имеющие литые, железные пластины, рукав с железными сборками, а также железные поножи прикрывающие ноги от колена до щиколотки.</a:t>
            </a:r>
            <a:endParaRPr lang="ru-RU" sz="29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3" name="Google Shape;253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400000">
            <a:off x="-1457511" y="4310379"/>
            <a:ext cx="4416605" cy="2059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WhatsApp Image 2024-11-23 at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7711" y="1251506"/>
            <a:ext cx="5391654" cy="71698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4" name="Google Shape;254;p2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5400000">
            <a:off x="15423620" y="4310379"/>
            <a:ext cx="4416605" cy="205924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439894" y="8617822"/>
            <a:ext cx="7431179" cy="13234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31" tIns="45716" rIns="91431" bIns="45716">
            <a:spAutoFit/>
          </a:bodyPr>
          <a:lstStyle/>
          <a:p>
            <a:pPr indent="449535" algn="just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Тойон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Дь</a:t>
            </a:r>
            <a:r>
              <a:rPr lang="sah-RU" sz="2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өллүүт – </a:t>
            </a:r>
            <a:r>
              <a:rPr lang="sah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родной брат главной героини Дьырыбына Дьырылыатта. О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бладает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непомерной физической силой, красивой наружностью и высокими моральными качествами.</a:t>
            </a:r>
            <a:r>
              <a:rPr lang="sah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Проявляет отвагу чтобы спасти Сыралыма Куо из темницы Нижнего мира.</a:t>
            </a:r>
            <a:endParaRPr lang="ru-RU" sz="1700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23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73352" y="-3086100"/>
            <a:ext cx="8778240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799258">
            <a:off x="15884510" y="2444402"/>
            <a:ext cx="6231687" cy="539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2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8488100">
            <a:off x="3379643" y="-508296"/>
            <a:ext cx="3657600" cy="1669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2700000" flipH="1">
            <a:off x="15568976" y="8218009"/>
            <a:ext cx="3657600" cy="1669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1601978" y="-3296566"/>
            <a:ext cx="6810420" cy="7783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3356611">
            <a:off x="-2558699" y="1787672"/>
            <a:ext cx="6231687" cy="53981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431323" y="8940067"/>
            <a:ext cx="9144000" cy="1015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91431" tIns="45716" rIns="91431" bIns="45716">
            <a:spAutoFit/>
          </a:bodyPr>
          <a:lstStyle/>
          <a:p>
            <a:pPr algn="ctr"/>
            <a:r>
              <a:rPr lang="sah-RU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Аан Алахчын Хотун</a:t>
            </a:r>
            <a:r>
              <a:rPr lang="sah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богиня земли, подательница и покровительница людей и всего живого в Среднем мире. Дает благословение перед отправлением в Нижний мир богатырки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Дьырыбына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Дьырылыатта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815" y="393815"/>
            <a:ext cx="5883015" cy="83225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26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699481" y="4544567"/>
            <a:ext cx="2558012" cy="2558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0486936">
            <a:off x="11995247" y="-3038911"/>
            <a:ext cx="3842432" cy="5799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0486936">
            <a:off x="-2030244" y="939656"/>
            <a:ext cx="3842432" cy="5799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87843" y="-1417969"/>
            <a:ext cx="2558012" cy="25580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505245" y="7102579"/>
            <a:ext cx="14588198" cy="2862323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indent="449535" algn="just">
              <a:lnSpc>
                <a:spcPct val="150000"/>
              </a:lnSpc>
              <a:spcAft>
                <a:spcPts val="1001"/>
              </a:spcAft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В открытом доступе имеется очень большое количество различных приложений для рисования </a:t>
            </a:r>
            <a:r>
              <a:rPr lang="sah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графических изображений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Krita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- это графически</a:t>
            </a:r>
            <a:r>
              <a:rPr lang="sah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й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редактор. </a:t>
            </a:r>
            <a:r>
              <a:rPr lang="sah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На нем мы рисуем с помощью графического планшета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XP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-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PEN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. Удобство настройки изображения очень важно для любого начинающего художника. У него очень широкий арсенал возможностей, очень удобный интерфейс, все иконки можно настраивать под себя</a:t>
            </a:r>
            <a:r>
              <a:rPr lang="sah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Кроме большого выбора кистей можно создавать различное количество слоев, группировать слои, менять их местами, уменьшать или увеличивать их прозрачность. В программе предусмотрены мощные функции для работы с цветом. К ним относятся градиенты, цветовые круги и палитры. </a:t>
            </a:r>
            <a:endParaRPr lang="ru-RU" sz="1700" dirty="0">
              <a:solidFill>
                <a:schemeClr val="accent2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4098" name="Picture 2" descr="C:\Users\Ученик 5\Downloads\WhatsApp Image 2024-11-25 at 21.31.09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250" y="2103910"/>
            <a:ext cx="8565414" cy="481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Ученик 5\Downloads\WhatsApp Image 2024-11-25 at 21.28.46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86" y="2084207"/>
            <a:ext cx="8565414" cy="4818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00160" y="1036119"/>
            <a:ext cx="6687683" cy="58477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Графический редактор «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KRITA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56535" y="250130"/>
            <a:ext cx="12576048" cy="728724"/>
          </a:xfrm>
          <a:prstGeom prst="rect">
            <a:avLst/>
          </a:prstGeom>
        </p:spPr>
        <p:txBody>
          <a:bodyPr vert="horz" wrap="square" lIns="0" tIns="25716" rIns="0" bIns="0" rtlCol="0">
            <a:spAutoFit/>
          </a:bodyPr>
          <a:lstStyle/>
          <a:p>
            <a:pPr marL="19049">
              <a:spcBef>
                <a:spcPts val="203"/>
              </a:spcBef>
            </a:pPr>
            <a:r>
              <a:rPr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Примерный</a:t>
            </a:r>
            <a:r>
              <a:rPr b="1" spc="30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</a:t>
            </a:r>
            <a:r>
              <a:rPr b="1" spc="15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комикса</a:t>
            </a:r>
            <a:r>
              <a:rPr b="1" spc="15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b="1" spc="-15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(эскиз)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58370" y="1140716"/>
            <a:ext cx="16873529" cy="8668512"/>
            <a:chOff x="708659" y="760476"/>
            <a:chExt cx="10838688" cy="5779008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8659" y="760476"/>
              <a:ext cx="10838688" cy="577900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4879" y="929640"/>
              <a:ext cx="3633215" cy="482498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51831" y="929640"/>
              <a:ext cx="6486144" cy="5419501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6952728" y="8639627"/>
            <a:ext cx="5154692" cy="884087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3809" rIns="0" bIns="0" rtlCol="0">
            <a:spAutoFit/>
          </a:bodyPr>
          <a:lstStyle/>
          <a:p>
            <a:pPr marL="138099" marR="125718" algn="just">
              <a:lnSpc>
                <a:spcPct val="107400"/>
              </a:lnSpc>
              <a:spcBef>
                <a:spcPts val="344"/>
              </a:spcBef>
            </a:pPr>
            <a:r>
              <a:rPr sz="1700" dirty="0">
                <a:latin typeface="Times New Roman"/>
                <a:cs typeface="Times New Roman"/>
              </a:rPr>
              <a:t>Маннык</a:t>
            </a:r>
            <a:r>
              <a:rPr sz="1700" spc="53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дьоллоох</a:t>
            </a:r>
            <a:r>
              <a:rPr sz="1700" spc="4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дойдуга</a:t>
            </a:r>
            <a:r>
              <a:rPr sz="1700" spc="503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дьиэ-</a:t>
            </a:r>
            <a:r>
              <a:rPr sz="1700" dirty="0">
                <a:latin typeface="Times New Roman"/>
                <a:cs typeface="Times New Roman"/>
              </a:rPr>
              <a:t>уот</a:t>
            </a:r>
            <a:r>
              <a:rPr sz="1700" spc="4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тэринэн,</a:t>
            </a:r>
            <a:r>
              <a:rPr sz="1700" spc="68" dirty="0">
                <a:latin typeface="Times New Roman"/>
                <a:cs typeface="Times New Roman"/>
              </a:rPr>
              <a:t> </a:t>
            </a:r>
            <a:r>
              <a:rPr sz="1700" spc="-30" dirty="0">
                <a:latin typeface="Times New Roman"/>
                <a:cs typeface="Times New Roman"/>
              </a:rPr>
              <a:t>олох- </a:t>
            </a:r>
            <a:r>
              <a:rPr sz="1700" dirty="0">
                <a:latin typeface="Times New Roman"/>
                <a:cs typeface="Times New Roman"/>
              </a:rPr>
              <a:t>дьаһах</a:t>
            </a:r>
            <a:r>
              <a:rPr sz="1700" spc="689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оҥостон,</a:t>
            </a:r>
            <a:r>
              <a:rPr sz="1700" spc="705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Арылы</a:t>
            </a:r>
            <a:r>
              <a:rPr sz="1700" spc="689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Тойон</a:t>
            </a:r>
            <a:r>
              <a:rPr sz="1700" spc="689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оҕонньор</a:t>
            </a:r>
            <a:r>
              <a:rPr sz="1700" spc="698" dirty="0">
                <a:latin typeface="Times New Roman"/>
                <a:cs typeface="Times New Roman"/>
              </a:rPr>
              <a:t> </a:t>
            </a:r>
            <a:r>
              <a:rPr sz="1700" spc="-30" dirty="0">
                <a:latin typeface="Times New Roman"/>
                <a:cs typeface="Times New Roman"/>
              </a:rPr>
              <a:t>уонна </a:t>
            </a:r>
            <a:r>
              <a:rPr sz="1700" dirty="0">
                <a:latin typeface="Times New Roman"/>
                <a:cs typeface="Times New Roman"/>
              </a:rPr>
              <a:t>Кэрэмэс</a:t>
            </a:r>
            <a:r>
              <a:rPr sz="1700" spc="-3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хотун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эмээхсин</a:t>
            </a:r>
            <a:r>
              <a:rPr sz="1700" spc="-53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олорбуттара</a:t>
            </a:r>
            <a:r>
              <a:rPr sz="1700" spc="-83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эбитэ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spc="-30" dirty="0">
                <a:latin typeface="Times New Roman"/>
                <a:cs typeface="Times New Roman"/>
              </a:rPr>
              <a:t>үһү.</a:t>
            </a:r>
            <a:endParaRPr sz="17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21519" y="8631937"/>
            <a:ext cx="5660737" cy="891777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3809" rIns="0" bIns="0" rtlCol="0">
            <a:spAutoFit/>
          </a:bodyPr>
          <a:lstStyle/>
          <a:p>
            <a:pPr marL="408582" marR="143814" indent="-256197" algn="ctr">
              <a:lnSpc>
                <a:spcPct val="107600"/>
              </a:lnSpc>
              <a:spcBef>
                <a:spcPts val="344"/>
              </a:spcBef>
            </a:pPr>
            <a:r>
              <a:rPr sz="1700" dirty="0">
                <a:latin typeface="Times New Roman"/>
                <a:cs typeface="Times New Roman"/>
              </a:rPr>
              <a:t>Аҕыс</a:t>
            </a:r>
            <a:r>
              <a:rPr sz="1700" spc="60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иилээх-</a:t>
            </a:r>
            <a:r>
              <a:rPr sz="1700" dirty="0">
                <a:latin typeface="Times New Roman"/>
                <a:cs typeface="Times New Roman"/>
              </a:rPr>
              <a:t>саҕалаах,</a:t>
            </a:r>
            <a:r>
              <a:rPr sz="1700" spc="53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атааннаах-мөҥүөннээх,</a:t>
            </a:r>
            <a:r>
              <a:rPr sz="1700" spc="45" dirty="0">
                <a:latin typeface="Times New Roman"/>
                <a:cs typeface="Times New Roman"/>
              </a:rPr>
              <a:t> </a:t>
            </a:r>
            <a:r>
              <a:rPr sz="1700" spc="-15" dirty="0">
                <a:latin typeface="Times New Roman"/>
                <a:cs typeface="Times New Roman"/>
              </a:rPr>
              <a:t>айгыр-силик </a:t>
            </a:r>
            <a:r>
              <a:rPr sz="1700" dirty="0">
                <a:latin typeface="Times New Roman"/>
                <a:cs typeface="Times New Roman"/>
              </a:rPr>
              <a:t>бэйэлээх</a:t>
            </a:r>
            <a:r>
              <a:rPr sz="1700" spc="-60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Аан</a:t>
            </a:r>
            <a:r>
              <a:rPr sz="1700" spc="-23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ийэ</a:t>
            </a:r>
            <a:r>
              <a:rPr sz="1700" spc="-23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дойду</a:t>
            </a:r>
            <a:r>
              <a:rPr sz="1700" spc="-23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анаан</a:t>
            </a:r>
            <a:r>
              <a:rPr sz="1700" spc="-38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айыллыбыта</a:t>
            </a:r>
            <a:r>
              <a:rPr sz="1700" spc="-68" dirty="0">
                <a:latin typeface="Times New Roman"/>
                <a:cs typeface="Times New Roman"/>
              </a:rPr>
              <a:t> </a:t>
            </a:r>
            <a:r>
              <a:rPr sz="1700" dirty="0">
                <a:latin typeface="Times New Roman"/>
                <a:cs typeface="Times New Roman"/>
              </a:rPr>
              <a:t>эбитэ</a:t>
            </a:r>
            <a:r>
              <a:rPr sz="1700" spc="-15" dirty="0">
                <a:latin typeface="Times New Roman"/>
                <a:cs typeface="Times New Roman"/>
              </a:rPr>
              <a:t> </a:t>
            </a:r>
            <a:r>
              <a:rPr sz="1700" spc="-30" dirty="0">
                <a:latin typeface="Times New Roman"/>
                <a:cs typeface="Times New Roman"/>
              </a:rPr>
              <a:t>үһү.</a:t>
            </a:r>
            <a:endParaRPr sz="17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1148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240" y="219456"/>
            <a:ext cx="17580864" cy="9899904"/>
          </a:xfrm>
          <a:prstGeom prst="rect">
            <a:avLst/>
          </a:prstGeom>
        </p:spPr>
      </p:pic>
      <p:grpSp>
        <p:nvGrpSpPr>
          <p:cNvPr id="2" name="object 2"/>
          <p:cNvGrpSpPr/>
          <p:nvPr/>
        </p:nvGrpSpPr>
        <p:grpSpPr>
          <a:xfrm>
            <a:off x="804672" y="597408"/>
            <a:ext cx="16764000" cy="9168384"/>
            <a:chOff x="536448" y="398271"/>
            <a:chExt cx="11176000" cy="6112256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6448" y="398271"/>
              <a:ext cx="11176000" cy="61122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21676" y="5753099"/>
              <a:ext cx="3890772" cy="7574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911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5488" y="573024"/>
            <a:ext cx="17312640" cy="9236204"/>
          </a:xfrm>
          <a:prstGeom prst="rect">
            <a:avLst/>
          </a:prstGeom>
        </p:spPr>
      </p:pic>
      <p:pic>
        <p:nvPicPr>
          <p:cNvPr id="11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75360" y="1036321"/>
            <a:ext cx="16349472" cy="8327136"/>
          </a:xfrm>
          <a:prstGeom prst="rect">
            <a:avLst/>
          </a:prstGeom>
        </p:spPr>
      </p:pic>
      <p:sp>
        <p:nvSpPr>
          <p:cNvPr id="14" name="object 6"/>
          <p:cNvSpPr/>
          <p:nvPr/>
        </p:nvSpPr>
        <p:spPr>
          <a:xfrm>
            <a:off x="13118592" y="8449056"/>
            <a:ext cx="4206240" cy="914400"/>
          </a:xfrm>
          <a:custGeom>
            <a:avLst/>
            <a:gdLst/>
            <a:ahLst/>
            <a:cxnLst/>
            <a:rect l="l" t="t" r="r" b="b"/>
            <a:pathLst>
              <a:path w="2082165" h="1213485">
                <a:moveTo>
                  <a:pt x="2081783" y="0"/>
                </a:moveTo>
                <a:lnTo>
                  <a:pt x="0" y="0"/>
                </a:lnTo>
                <a:lnTo>
                  <a:pt x="0" y="1213103"/>
                </a:lnTo>
                <a:lnTo>
                  <a:pt x="2081783" y="1213103"/>
                </a:lnTo>
                <a:lnTo>
                  <a:pt x="208178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185720" marR="172386">
              <a:spcBef>
                <a:spcPts val="143"/>
              </a:spcBef>
              <a:buClrTx/>
            </a:pPr>
            <a:r>
              <a:rPr lang="ru-RU" sz="1600" dirty="0" err="1">
                <a:solidFill>
                  <a:sysClr val="windowText" lastClr="000000"/>
                </a:solidFill>
                <a:latin typeface="Times New Roman"/>
                <a:cs typeface="Times New Roman"/>
              </a:rPr>
              <a:t>Уоллаах</a:t>
            </a:r>
            <a:r>
              <a:rPr lang="ru-RU" sz="1600" spc="-4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 err="1">
                <a:solidFill>
                  <a:sysClr val="windowText" lastClr="000000"/>
                </a:solidFill>
                <a:latin typeface="Times New Roman"/>
                <a:cs typeface="Times New Roman"/>
              </a:rPr>
              <a:t>кыыс</a:t>
            </a:r>
            <a:r>
              <a:rPr lang="ru-RU" sz="1600" spc="-23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 err="1">
                <a:solidFill>
                  <a:sysClr val="windowText" lastClr="000000"/>
                </a:solidFill>
                <a:latin typeface="Times New Roman"/>
                <a:cs typeface="Times New Roman"/>
              </a:rPr>
              <a:t>үс</a:t>
            </a:r>
            <a:r>
              <a:rPr lang="ru-RU" sz="1600" spc="-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15" dirty="0" err="1">
                <a:solidFill>
                  <a:sysClr val="windowText" lastClr="000000"/>
                </a:solidFill>
                <a:latin typeface="Times New Roman"/>
                <a:cs typeface="Times New Roman"/>
              </a:rPr>
              <a:t>хоноот</a:t>
            </a:r>
            <a:r>
              <a:rPr lang="ru-RU" sz="1600" spc="-1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sah-RU" sz="1600" spc="-15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ү</a:t>
            </a:r>
            <a:r>
              <a:rPr lang="ru-RU" sz="1600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стээх</a:t>
            </a:r>
            <a:r>
              <a:rPr lang="ru-RU" sz="1600" spc="-68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 err="1">
                <a:solidFill>
                  <a:sysClr val="windowText" lastClr="000000"/>
                </a:solidFill>
                <a:latin typeface="Times New Roman"/>
                <a:cs typeface="Times New Roman"/>
              </a:rPr>
              <a:t>оҕо</a:t>
            </a:r>
            <a:r>
              <a:rPr lang="ru-RU" sz="1600" spc="-3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30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саҕа</a:t>
            </a:r>
            <a:r>
              <a:rPr lang="ru-RU" sz="1600" spc="-30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,</a:t>
            </a:r>
            <a:r>
              <a:rPr lang="ru-RU" sz="1600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Биэс</a:t>
            </a:r>
            <a:r>
              <a:rPr lang="ru-RU" sz="1600" spc="-23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15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хоноот</a:t>
            </a:r>
            <a:r>
              <a:rPr lang="ru-RU" sz="1600" spc="-15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15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б</a:t>
            </a:r>
            <a:r>
              <a:rPr lang="ru-RU" sz="1600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иэстээх</a:t>
            </a:r>
            <a:r>
              <a:rPr lang="ru-RU" sz="1600" spc="-68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 err="1">
                <a:solidFill>
                  <a:sysClr val="windowText" lastClr="000000"/>
                </a:solidFill>
                <a:latin typeface="Times New Roman"/>
                <a:cs typeface="Times New Roman"/>
              </a:rPr>
              <a:t>саҕа</a:t>
            </a:r>
            <a:r>
              <a:rPr lang="ru-RU" sz="1600" spc="-3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15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бэччийдилэр</a:t>
            </a:r>
            <a:r>
              <a:rPr lang="ru-RU" sz="1600" spc="-15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,</a:t>
            </a:r>
            <a:endParaRPr lang="ru-RU" sz="1600" dirty="0">
              <a:solidFill>
                <a:sysClr val="windowText" lastClr="000000"/>
              </a:solidFill>
              <a:latin typeface="Times New Roman"/>
              <a:cs typeface="Times New Roman"/>
            </a:endParaRPr>
          </a:p>
          <a:p>
            <a:pPr marL="185720" marR="172386">
              <a:spcBef>
                <a:spcPts val="143"/>
              </a:spcBef>
              <a:buClrTx/>
            </a:pPr>
            <a:r>
              <a:rPr lang="ru-RU" sz="1600" spc="-15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Эгил-</a:t>
            </a:r>
            <a:r>
              <a:rPr lang="ru-RU" sz="1600" dirty="0" err="1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тэгил</a:t>
            </a:r>
            <a:r>
              <a:rPr lang="ru-RU" sz="1600" spc="-53" dirty="0" smtClean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 err="1">
                <a:solidFill>
                  <a:sysClr val="windowText" lastClr="000000"/>
                </a:solidFill>
                <a:latin typeface="Times New Roman"/>
                <a:cs typeface="Times New Roman"/>
              </a:rPr>
              <a:t>улаатан</a:t>
            </a:r>
            <a:r>
              <a:rPr lang="ru-RU" sz="1600" spc="8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-15" dirty="0" err="1">
                <a:solidFill>
                  <a:sysClr val="windowText" lastClr="000000"/>
                </a:solidFill>
                <a:latin typeface="Times New Roman"/>
                <a:cs typeface="Times New Roman"/>
              </a:rPr>
              <a:t>истилэр</a:t>
            </a:r>
            <a:r>
              <a:rPr lang="ru-RU" sz="1600" spc="-15" dirty="0">
                <a:solidFill>
                  <a:sysClr val="windowText" lastClr="000000"/>
                </a:solidFill>
                <a:latin typeface="Times New Roman"/>
                <a:cs typeface="Times New Roman"/>
              </a:rPr>
              <a:t>.</a:t>
            </a:r>
            <a:endParaRPr lang="ru-RU" sz="1600" dirty="0">
              <a:solidFill>
                <a:sysClr val="windowText" lastClr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787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27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386266" y="-6260755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211783" y="255086"/>
            <a:ext cx="71822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357833" y="4842783"/>
            <a:ext cx="718220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38748" y="473567"/>
            <a:ext cx="17210507" cy="378564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настоящее время идет зарисовка действий персонажей по сценарию. Проект планируем завершить в октябре 2025 года,  так как создание комикса это кропотливая работа. 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 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тем не менее наша творческая группа 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представила 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процесс работы в муниципальном этапе НПК «Шаг в будущее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»,  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заняли первое место. Далее выступили на республиканском этапе, где научные эксперты дали несколько советов, которые могут помочь в дальнейшей работе. 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Основными результатами проекта являются повышение уровня знаний якутского языка, у детей обогатится литературный словарный запас, возрастёт интерес к якутскому языку и дальнейшему изучению </a:t>
            </a:r>
            <a:r>
              <a:rPr lang="ru-RU" sz="2000" dirty="0" err="1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олонхо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появится желание создавать новые истории по мотивам других героических эпосов и конечно же дети осваивают новые информационные технологии. </a:t>
            </a:r>
          </a:p>
          <a:p>
            <a:pPr lvl="0" algn="just">
              <a:lnSpc>
                <a:spcPct val="150000"/>
              </a:lnSpc>
            </a:pP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В будущем комикс «</a:t>
            </a:r>
            <a:r>
              <a:rPr lang="ru-RU" sz="2000" dirty="0" err="1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Дьырыбына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Дьырылыатта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кыыс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бухатыыр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 станет побуждением для создания серии комиксов авторами, которых являются учащиеся </a:t>
            </a:r>
            <a:r>
              <a:rPr lang="ru-RU" sz="2000" dirty="0" err="1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Сасыльской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СОШ им. Е.Е. </a:t>
            </a:r>
            <a:r>
              <a:rPr lang="ru-RU" sz="2000" dirty="0" err="1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Протопопова</a:t>
            </a:r>
            <a:r>
              <a:rPr lang="ru-RU" sz="2000" dirty="0">
                <a:solidFill>
                  <a:srgbClr val="C0504D">
                    <a:lumMod val="75000"/>
                  </a:srgb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2000" dirty="0">
              <a:solidFill>
                <a:srgbClr val="C0504D">
                  <a:lumMod val="75000"/>
                </a:srgb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50" name="Picture 2" descr="C:\Users\админ\Downloads\WhatsApp Image 2025-02-27 at 16.37.27 (2)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29180"/>
            <a:ext cx="6858000" cy="516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дмин\Downloads\WhatsApp Image 2025-02-27 at 16.37.27 (1)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4779" y="4203884"/>
            <a:ext cx="4160177" cy="548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дмин\Downloads\WhatsApp Image 2025-02-27 at 16.37.27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657" y="4510302"/>
            <a:ext cx="3885941" cy="518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360" y="3340608"/>
            <a:ext cx="10210800" cy="2210118"/>
          </a:xfrm>
        </p:spPr>
        <p:txBody>
          <a:bodyPr>
            <a:normAutofit/>
          </a:bodyPr>
          <a:lstStyle/>
          <a:p>
            <a:r>
              <a:rPr lang="sah-RU" sz="5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5400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99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4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4"/>
          <p:cNvSpPr txBox="1"/>
          <p:nvPr/>
        </p:nvSpPr>
        <p:spPr>
          <a:xfrm>
            <a:off x="6656357" y="319383"/>
            <a:ext cx="5018927" cy="1143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155" lvl="1" algn="ctr">
              <a:lnSpc>
                <a:spcPct val="150000"/>
              </a:lnSpc>
              <a:spcAft>
                <a:spcPts val="1001"/>
              </a:spcAft>
            </a:pPr>
            <a:r>
              <a:rPr lang="ru-RU" sz="4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Актуальность</a:t>
            </a:r>
            <a:endParaRPr lang="ru-RU" sz="4400" b="1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07" name="Google Shape;107;p14"/>
          <p:cNvSpPr txBox="1"/>
          <p:nvPr/>
        </p:nvSpPr>
        <p:spPr>
          <a:xfrm>
            <a:off x="1353430" y="2138315"/>
            <a:ext cx="15991490" cy="687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just">
              <a:lnSpc>
                <a:spcPct val="140020"/>
              </a:lnSpc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Nunito Sans"/>
                <a:cs typeface="Times New Roman" pitchFamily="18" charset="0"/>
                <a:sym typeface="Nunito Sans"/>
              </a:rPr>
              <a:t>	</a:t>
            </a: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ea typeface="Nunito Sans"/>
                <a:cs typeface="Times New Roman" pitchFamily="18" charset="0"/>
              </a:rPr>
              <a:t>К</a:t>
            </a: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аждый школьник должен стремиться изучать свой родной язык, культуру, историю и жизнь, прожитую народом. Чтение и изучение </a:t>
            </a:r>
            <a:r>
              <a:rPr lang="ru-RU" sz="29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способствует повышению у детей чувства ответственности за дальнейшее сохранение языка и развитие культурных традиций своего народа.</a:t>
            </a:r>
          </a:p>
          <a:p>
            <a:pPr algn="just">
              <a:lnSpc>
                <a:spcPct val="140020"/>
              </a:lnSpc>
            </a:pP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К сожалению, в век технологий и цифровой информации школьники совершенно не интересуются и не читают </a:t>
            </a:r>
            <a:r>
              <a:rPr lang="ru-RU" sz="29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40020"/>
              </a:lnSpc>
            </a:pP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Для нынешних детей шедевр </a:t>
            </a:r>
            <a:r>
              <a:rPr lang="ru-RU" sz="29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конечно же, труден для восприятия.  Мы хотим вовлечь детей в изучение </a:t>
            </a:r>
            <a:r>
              <a:rPr lang="ru-RU" sz="29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через современное изобразительное искусство и интересную для них творческую деятельность – создание комиксов.</a:t>
            </a:r>
          </a:p>
          <a:p>
            <a:pPr algn="just">
              <a:lnSpc>
                <a:spcPct val="140020"/>
              </a:lnSpc>
            </a:pPr>
            <a:r>
              <a:rPr lang="ru-RU" sz="29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Комиксы — один из способов заинтересовать детей чтением героического эпоса. Дети очень любят рисовать и гораздо лучше воспринимают и запоминают информацию, полученную с картинки, а не с обычного текста.</a:t>
            </a:r>
            <a:endParaRPr lang="ru-RU" sz="29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" name="Google Shape;11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434098">
            <a:off x="-3874827" y="-4597962"/>
            <a:ext cx="9500261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24303" y="-1179799"/>
            <a:ext cx="2359598" cy="2359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4081910">
            <a:off x="15705189" y="4991480"/>
            <a:ext cx="7252335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4819207" y="-483162"/>
            <a:ext cx="3878879" cy="2748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5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73352" y="-3086100"/>
            <a:ext cx="8778240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9555" y="3270098"/>
            <a:ext cx="71822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389768" y="-355863"/>
            <a:ext cx="4391900" cy="50193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002132" y="1028700"/>
            <a:ext cx="11797080" cy="8309967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объединить имеющийся потенциал учащихся для создания комикса по мотивам 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П.П. 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Ядрихинского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Бэдьээлэ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Дьырыбына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Дьырылыатта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кыыс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бухатыыр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», с использованием в работе новых информационных технологий (графическое рисование). </a:t>
            </a:r>
          </a:p>
          <a:p>
            <a:pPr algn="just">
              <a:lnSpc>
                <a:spcPct val="150000"/>
              </a:lnSpc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algn="just">
              <a:lnSpc>
                <a:spcPct val="150000"/>
              </a:lnSpc>
            </a:pP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Популяризация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якутского эпоса 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50000"/>
              </a:lnSpc>
            </a:pP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Вовлечение учащихся в изучение и чтение </a:t>
            </a:r>
            <a:r>
              <a:rPr lang="ru-RU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путём создания комикса;</a:t>
            </a:r>
          </a:p>
          <a:p>
            <a:pPr algn="just">
              <a:lnSpc>
                <a:spcPct val="150000"/>
              </a:lnSpc>
            </a:pP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Развитие 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учащихся информационно-коммуникационной компетентности (ИКТ-компетентности).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5500" y="6159990"/>
            <a:ext cx="3908426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9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-2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7803302">
            <a:off x="15262754" y="-3385959"/>
            <a:ext cx="4391900" cy="50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7803302">
            <a:off x="15768202" y="9112503"/>
            <a:ext cx="4391900" cy="50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179799" y="6898705"/>
            <a:ext cx="2359598" cy="2359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82907" y="-971934"/>
            <a:ext cx="2359598" cy="2359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053228">
            <a:off x="-839593" y="7350333"/>
            <a:ext cx="4391900" cy="50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880586" y="-3298133"/>
            <a:ext cx="5878047" cy="88725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027327" y="207865"/>
            <a:ext cx="8233344" cy="92333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>
              <a:lnSpc>
                <a:spcPct val="150000"/>
              </a:lnSpc>
              <a:spcAft>
                <a:spcPts val="1001"/>
              </a:spcAft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Авторы проекта по созданию комикса</a:t>
            </a:r>
            <a:endParaRPr lang="ru-RU" sz="29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031" name="Picture 7" descr="C:\Users\Ученик 5\Downloads\WhatsApp Image 2024-12-11 at 15.57.48.jpe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1"/>
          <a:stretch/>
        </p:blipFill>
        <p:spPr bwMode="auto">
          <a:xfrm>
            <a:off x="310192" y="3591053"/>
            <a:ext cx="3052514" cy="3021557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76702" y="6775449"/>
            <a:ext cx="2119491" cy="70788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ru-RU" sz="20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Булдакова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Рената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художник</a:t>
            </a:r>
            <a:endParaRPr lang="ru-RU" sz="11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78781" y="9459881"/>
            <a:ext cx="2505815" cy="70788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ru-RU" sz="20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Булдакова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Анжелика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художник</a:t>
            </a:r>
            <a:endParaRPr lang="ru-RU" sz="1100" dirty="0"/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4" t="23702" b="1"/>
          <a:stretch/>
        </p:blipFill>
        <p:spPr bwMode="auto">
          <a:xfrm>
            <a:off x="2896193" y="6236744"/>
            <a:ext cx="3070991" cy="3021557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000200" y="6758213"/>
            <a:ext cx="2428871" cy="70788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ru-RU" sz="20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Берзюкова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Лилиана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художник-колорист</a:t>
            </a:r>
            <a:endParaRPr lang="ru-RU" sz="1100" dirty="0"/>
          </a:p>
        </p:txBody>
      </p:sp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4594" y="3591053"/>
            <a:ext cx="3060081" cy="3021557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32501" y="6236744"/>
            <a:ext cx="3060081" cy="3021557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8880165" y="9459881"/>
            <a:ext cx="2364750" cy="70788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Иванова Настя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художник-колорист</a:t>
            </a:r>
            <a:endParaRPr lang="ru-RU" sz="1100" dirty="0"/>
          </a:p>
        </p:txBody>
      </p:sp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44916" y="3632723"/>
            <a:ext cx="3096350" cy="3021557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11732885" y="6775449"/>
            <a:ext cx="2358339" cy="70788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Алексеева Вилена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сценарист-редактор</a:t>
            </a:r>
            <a:endParaRPr lang="ru-RU" sz="1100" dirty="0"/>
          </a:p>
        </p:txBody>
      </p:sp>
      <p:pic>
        <p:nvPicPr>
          <p:cNvPr id="32" name="Picture 7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9" r="9282"/>
          <a:stretch/>
        </p:blipFill>
        <p:spPr bwMode="auto">
          <a:xfrm>
            <a:off x="14398623" y="6236744"/>
            <a:ext cx="3060081" cy="3021557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14593796" y="9459881"/>
            <a:ext cx="2651688" cy="70788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ru-RU" sz="20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Тарабукина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Айна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художник по штрихам</a:t>
            </a:r>
            <a:endParaRPr lang="ru-RU" sz="11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3644" y="1131195"/>
            <a:ext cx="16631478" cy="3070062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indent="449535" algn="just">
              <a:lnSpc>
                <a:spcPct val="150000"/>
              </a:lnSpc>
            </a:pPr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	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Творческое объединение «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Аyar-тыын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» функционирует на базе МБОУ «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Сасыльская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СОШ им. Е.Е. 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Протопопова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», задачей которой является сохранение и пропаганда якутского языка среди учащихся. В состав команды по созданию комикса вошли учащиеся 8-9 классов. В рамках проекта творческим объединением «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Ayar-тыын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» планируется выпуск комикса 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Олонхо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«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Дьырыбына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Дьырылыатта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кыыс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бухатыыр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» на якутском языке. </a:t>
            </a:r>
          </a:p>
          <a:p>
            <a:pPr indent="449535" algn="just">
              <a:lnSpc>
                <a:spcPct val="150000"/>
              </a:lnSpc>
            </a:pPr>
            <a:endParaRPr lang="ru-RU" sz="2900" dirty="0">
              <a:solidFill>
                <a:srgbClr val="C00000"/>
              </a:solidFill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9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-2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7803302">
            <a:off x="15262754" y="-3385959"/>
            <a:ext cx="4391900" cy="50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7803302">
            <a:off x="15768202" y="9112503"/>
            <a:ext cx="4391900" cy="50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179799" y="6898705"/>
            <a:ext cx="2359598" cy="2359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79799" y="-862234"/>
            <a:ext cx="2359598" cy="2359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053228">
            <a:off x="-839593" y="7350333"/>
            <a:ext cx="4391900" cy="5019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858593" y="-3298133"/>
            <a:ext cx="5878047" cy="88725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852184" y="494404"/>
            <a:ext cx="11160409" cy="103873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>
              <a:lnSpc>
                <a:spcPct val="150000"/>
              </a:lnSpc>
              <a:spcAft>
                <a:spcPts val="1001"/>
              </a:spcAft>
            </a:pPr>
            <a:r>
              <a:rPr lang="ru-RU" sz="41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Этапы составления комиксов: тезисный план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74389" y="1814737"/>
            <a:ext cx="13716000" cy="6048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t"/>
          <a:lstStyle/>
          <a:p>
            <a:pPr lvl="0" algn="ctr"/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Подготовить сжатый сюжет эпоса </a:t>
            </a:r>
            <a:r>
              <a:rPr lang="ru-RU" sz="29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олонхо</a:t>
            </a:r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«</a:t>
            </a:r>
            <a:r>
              <a:rPr lang="sah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Дьырыбына Дьырылыатта кыыс бухатыыр</a:t>
            </a:r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»</a:t>
            </a:r>
            <a:endParaRPr lang="ru-RU" sz="29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ctr"/>
            <a:endParaRPr lang="ru-RU" sz="2900" dirty="0">
              <a:solidFill>
                <a:srgbClr val="C0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74389" y="3924887"/>
            <a:ext cx="13715999" cy="101287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t"/>
          <a:lstStyle/>
          <a:p>
            <a:pPr lvl="0" algn="ctr"/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Определить стиль и дизайн будущего комикса — это важно для разработки стиля персонажей и истории в целом</a:t>
            </a:r>
            <a:endParaRPr lang="ru-RU" sz="29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74389" y="2696310"/>
            <a:ext cx="13716000" cy="94722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t"/>
          <a:lstStyle/>
          <a:p>
            <a:pPr lvl="0" algn="ctr"/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Продумать образ персонажей, вселенную </a:t>
            </a:r>
            <a:r>
              <a:rPr lang="ru-RU" sz="29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олонхо</a:t>
            </a:r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и сделать наброски главных героев — черновой вариант комикса</a:t>
            </a:r>
            <a:endParaRPr lang="ru-RU" sz="29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74389" y="5205116"/>
            <a:ext cx="13716000" cy="98467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t"/>
          <a:lstStyle/>
          <a:p>
            <a:pPr lvl="0" algn="ctr"/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Собрать </a:t>
            </a:r>
            <a:r>
              <a:rPr lang="ru-RU" sz="29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комиксный</a:t>
            </a:r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сценарий — сюжет нужно поделить на ударные моменты, чтобы каждый из них соответствовал одной странице комикса</a:t>
            </a:r>
            <a:endParaRPr lang="ru-RU" sz="29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ctr"/>
            <a:endParaRPr lang="ru-RU" sz="29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74389" y="6428936"/>
            <a:ext cx="13715999" cy="7373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ctr"/>
          <a:lstStyle/>
          <a:p>
            <a:pPr lvl="0" algn="ctr">
              <a:lnSpc>
                <a:spcPct val="150000"/>
              </a:lnSpc>
            </a:pPr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Подготовить панели для </a:t>
            </a:r>
            <a:r>
              <a:rPr lang="ru-RU" sz="2900" dirty="0" err="1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отрисовки</a:t>
            </a:r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на каждой странице</a:t>
            </a:r>
            <a:endParaRPr lang="ru-RU" sz="29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39222" y="7426125"/>
            <a:ext cx="13715999" cy="65237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b"/>
          <a:lstStyle/>
          <a:p>
            <a:pPr lvl="0" algn="ctr">
              <a:lnSpc>
                <a:spcPct val="150000"/>
              </a:lnSpc>
            </a:pPr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Набросать основные действия начала истории и реплики</a:t>
            </a:r>
            <a:endParaRPr lang="ru-RU" sz="29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574389" y="8353833"/>
            <a:ext cx="13680831" cy="9044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31" tIns="45716" rIns="91431" bIns="45716" rtlCol="0" anchor="ctr"/>
          <a:lstStyle/>
          <a:p>
            <a:pPr lvl="0" algn="ctr"/>
            <a:r>
              <a:rPr lang="ru-RU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 помощью подготовленных набросков начать разрисовки на графическом редакторе </a:t>
            </a:r>
            <a:r>
              <a:rPr lang="en-US" sz="29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KRITA</a:t>
            </a:r>
            <a:endParaRPr lang="ru-RU" sz="29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6948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0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0"/>
          <p:cNvSpPr txBox="1"/>
          <p:nvPr/>
        </p:nvSpPr>
        <p:spPr>
          <a:xfrm>
            <a:off x="894029" y="287120"/>
            <a:ext cx="1623060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indent="449535" algn="ctr"/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Cжатый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сюжет эпоса </a:t>
            </a:r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олонхо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35"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«</a:t>
            </a:r>
            <a:r>
              <a:rPr lang="sah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Дьырыбына Дьырылыатта кыыс бухатыыр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»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212" name="Google Shape;212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419080" y="9077327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16235" y="8749349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045411" y="-926152"/>
            <a:ext cx="3878879" cy="2748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15431536" y="-926152"/>
            <a:ext cx="3878879" cy="27489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833319621"/>
              </p:ext>
            </p:extLst>
          </p:nvPr>
        </p:nvGraphicFramePr>
        <p:xfrm>
          <a:off x="696221" y="1535729"/>
          <a:ext cx="16951571" cy="871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20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419080" y="9077327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16235" y="8749349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045411" y="-926152"/>
            <a:ext cx="3878879" cy="2748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15431536" y="-926152"/>
            <a:ext cx="3878879" cy="274899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55759554"/>
              </p:ext>
            </p:extLst>
          </p:nvPr>
        </p:nvGraphicFramePr>
        <p:xfrm>
          <a:off x="696221" y="295421"/>
          <a:ext cx="17064110" cy="936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40641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21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419080" y="7810528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419080" y="-4811670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16235" y="7482551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491629">
            <a:off x="351042" y="8297701"/>
            <a:ext cx="4099683" cy="1006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16235" y="-5139646"/>
            <a:ext cx="16230600" cy="7567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6278404" y="5143500"/>
            <a:ext cx="9500261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3721431" y="-4114800"/>
            <a:ext cx="9500261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275225" y="4333132"/>
            <a:ext cx="4099683" cy="1006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815279" y="-4114800"/>
            <a:ext cx="9500261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2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rot="-8488100">
            <a:off x="-223853" y="3048766"/>
            <a:ext cx="3657600" cy="1669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2037012">
            <a:off x="14781554" y="5753127"/>
            <a:ext cx="71822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063352" y="5557749"/>
            <a:ext cx="4391900" cy="50193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21857" y="2987202"/>
            <a:ext cx="12111053" cy="470442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indent="449535" algn="just">
              <a:lnSpc>
                <a:spcPct val="150000"/>
              </a:lnSpc>
            </a:pP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самом широком смысле «сценарий» — это язык действий и диалогов. Он не приемлет красноречивых описаний и длинных отступлений, как это позволяют книги и рассказы. Сценарий к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написали лаконично и доходчиво, при этом сохранив текст, не упуская главных событий. Например:</a:t>
            </a:r>
          </a:p>
          <a:p>
            <a:pPr indent="449535" algn="just">
              <a:lnSpc>
                <a:spcPct val="150000"/>
              </a:lnSpc>
            </a:pPr>
            <a:r>
              <a:rPr lang="sah-RU" sz="2400" b="1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1 сюжет</a:t>
            </a:r>
            <a:r>
              <a:rPr lang="sah-RU" sz="2400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 -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Орто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 дойду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олохтонуута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Аал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Кудук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мас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 т</a:t>
            </a:r>
            <a:r>
              <a:rPr lang="sah-RU" sz="2400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үстэниитэ (благословенная природа, мировое древо – Аал Кудук мас)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ea typeface="Aptos"/>
              <a:cs typeface="Times New Roman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ah-RU" sz="2400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Автор тыла: 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ea typeface="Aptos"/>
              <a:cs typeface="Times New Roman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ah-RU" sz="2400" i="1" dirty="0">
                <a:solidFill>
                  <a:srgbClr val="C00000"/>
                </a:solidFill>
                <a:latin typeface="Times New Roman" pitchFamily="18" charset="0"/>
                <a:ea typeface="Aptos"/>
                <a:cs typeface="Times New Roman" pitchFamily="18" charset="0"/>
              </a:rPr>
              <a:t>“Аҕыс иилээх-саҕалаах, атааннаах-мөҥүөннээх, айгыр-силик бэйэлээх Аан ийэ дойду анаан айыллыбыта эбитэ үһү”.</a:t>
            </a:r>
            <a:endParaRPr lang="ru-RU" sz="1800" i="1" dirty="0">
              <a:solidFill>
                <a:srgbClr val="C00000"/>
              </a:solidFill>
              <a:latin typeface="Times New Roman" pitchFamily="18" charset="0"/>
              <a:ea typeface="Aptos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3656" y="1966207"/>
            <a:ext cx="10020692" cy="92333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>
              <a:lnSpc>
                <a:spcPct val="150000"/>
              </a:lnSpc>
              <a:spcAft>
                <a:spcPts val="1001"/>
              </a:spcAft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Сценарий комикса по сжатому сюжету </a:t>
            </a:r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олонхо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1831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25"/>
          <p:cNvPicPr preferRelativeResize="0"/>
          <p:nvPr/>
        </p:nvPicPr>
        <p:blipFill rotWithShape="1">
          <a:blip r:embed="rId3">
            <a:alphaModFix/>
          </a:blip>
          <a:srcRect l="2111" r="2110"/>
          <a:stretch/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319627">
            <a:off x="13556999" y="-3657311"/>
            <a:ext cx="8778240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319627">
            <a:off x="-4389120" y="6080249"/>
            <a:ext cx="8778240" cy="82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0678" y="228600"/>
            <a:ext cx="71822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 descr="WhatsApp Image 2024-11-23 at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88" t="10703" r="30234" b="37347"/>
          <a:stretch>
            <a:fillRect/>
          </a:stretch>
        </p:blipFill>
        <p:spPr bwMode="auto">
          <a:xfrm>
            <a:off x="8425572" y="6024565"/>
            <a:ext cx="2295525" cy="413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 descr="WhatsApp Image 2024-11-23 at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7" t="14369" r="17818" b="4666"/>
          <a:stretch>
            <a:fillRect/>
          </a:stretch>
        </p:blipFill>
        <p:spPr bwMode="auto">
          <a:xfrm>
            <a:off x="5528627" y="5975344"/>
            <a:ext cx="2279651" cy="413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" y="74716"/>
            <a:ext cx="184712" cy="307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788856" y="228600"/>
            <a:ext cx="6710289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1" tIns="45716" rIns="91431" bIns="45716" numCol="1" anchor="ctr" anchorCtr="0" compatLnSpc="1">
            <a:prstTxWarp prst="textNoShape">
              <a:avLst/>
            </a:prstTxWarp>
            <a:spAutoFit/>
          </a:bodyPr>
          <a:lstStyle/>
          <a:p>
            <a:pPr indent="449219" algn="ctr" defTabSz="914309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Процесс создания комикса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indent="449219" defTabSz="914309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lang="ru-RU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81" name="Picture 9" descr="C:\Users\Ученик 5\Downloads\WhatsApp Image 2024-11-25 at 21.42.44.jpe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847" y="983672"/>
            <a:ext cx="3843159" cy="490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Ученик 5\Downloads\WhatsApp Image 2024-11-25 at 21.42.48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02" y="983672"/>
            <a:ext cx="3675129" cy="490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WhatsApp Image 2024-11-22 at 0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5686" y="6787051"/>
            <a:ext cx="1971675" cy="278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8b2e99c31b1ea16cd9dad9697b989cc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5328" y="7072801"/>
            <a:ext cx="2771775" cy="221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098" y="983672"/>
            <a:ext cx="4029075" cy="4900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7044" y="980497"/>
            <a:ext cx="4029075" cy="4903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433" y="5916257"/>
            <a:ext cx="2560019" cy="432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</TotalTime>
  <Words>877</Words>
  <Application>Microsoft Office PowerPoint</Application>
  <PresentationFormat>Произвольный</PresentationFormat>
  <Paragraphs>93</Paragraphs>
  <Slides>17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Times New Roman</vt:lpstr>
      <vt:lpstr>Calibri</vt:lpstr>
      <vt:lpstr>Nunito Sans</vt:lpstr>
      <vt:lpstr>Nunito Sans Black</vt:lpstr>
      <vt:lpstr>Aptos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Примерный вид комикса (эскиз)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Варя Чугунова</dc:creator>
  <cp:lastModifiedBy>админ</cp:lastModifiedBy>
  <cp:revision>79</cp:revision>
  <dcterms:modified xsi:type="dcterms:W3CDTF">2025-03-20T08:29:07Z</dcterms:modified>
</cp:coreProperties>
</file>