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893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9467C-0F17-4BED-BADE-BBE14BF19D58}" type="datetimeFigureOut">
              <a:rPr lang="ru-RU"/>
              <a:pPr>
                <a:defRPr/>
              </a:pPr>
              <a:t>25.09.2021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40058-D318-4A3A-A529-BC920BCF55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8F37D-A597-4A71-A4B8-F9675205A59E}" type="datetimeFigureOut">
              <a:rPr lang="ru-RU"/>
              <a:pPr>
                <a:defRPr/>
              </a:pPr>
              <a:t>25.09.2021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88463-0151-42FA-B53B-8C33BAEB1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396C3-8B87-4EC5-B806-AE281FDC7249}" type="datetimeFigureOut">
              <a:rPr lang="ru-RU"/>
              <a:pPr>
                <a:defRPr/>
              </a:pPr>
              <a:t>25.09.2021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E685E-2CCF-4AA6-B68F-C8941FC7EE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3A667-A620-40E4-A23E-BF05DC79A119}" type="datetimeFigureOut">
              <a:rPr lang="ru-RU"/>
              <a:pPr>
                <a:defRPr/>
              </a:pPr>
              <a:t>25.09.2021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2B049-39F2-48C6-84BE-316C50DA2E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4663E-2220-4EFE-AB8E-352471194FCA}" type="datetimeFigureOut">
              <a:rPr lang="ru-RU"/>
              <a:pPr>
                <a:defRPr/>
              </a:pPr>
              <a:t>25.09.2021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9DB65-673B-44CC-AB17-1DEDF6C8DA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56313-5ABA-4E30-8919-69A89635D3C6}" type="datetimeFigureOut">
              <a:rPr lang="ru-RU"/>
              <a:pPr>
                <a:defRPr/>
              </a:pPr>
              <a:t>25.09.2021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54473-C062-4714-A698-1A74AF696F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9A52E-171D-43B3-AA6D-929AF15548AD}" type="datetimeFigureOut">
              <a:rPr lang="ru-RU"/>
              <a:pPr>
                <a:defRPr/>
              </a:pPr>
              <a:t>25.09.2021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215DF-7898-4009-89E0-52568457BC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8D2CA-FB4A-4CA6-97AA-1CF37B5964AF}" type="datetimeFigureOut">
              <a:rPr lang="ru-RU"/>
              <a:pPr>
                <a:defRPr/>
              </a:pPr>
              <a:t>25.09.2021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6E0BD-B9D2-46E2-8FCB-029FAD6E98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AE3F9-44B5-41D5-8657-92AF3621D9DD}" type="datetimeFigureOut">
              <a:rPr lang="ru-RU"/>
              <a:pPr>
                <a:defRPr/>
              </a:pPr>
              <a:t>25.09.2021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1D3BF-7FF2-44B1-A028-108FC8722E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16AA4-8A60-4D09-BB66-AD29D65B13BE}" type="datetimeFigureOut">
              <a:rPr lang="ru-RU"/>
              <a:pPr>
                <a:defRPr/>
              </a:pPr>
              <a:t>25.09.2021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8052D-CA73-428D-82B1-99A67FAE4B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55974-0647-4632-BA9C-2E14CA0E8703}" type="datetimeFigureOut">
              <a:rPr lang="ru-RU"/>
              <a:pPr>
                <a:defRPr/>
              </a:pPr>
              <a:t>25.09.2021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DC328-59EF-44DA-951B-C515F6C706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C717A5-E2C7-431D-B98C-A4F962F7BA39}" type="datetimeFigureOut">
              <a:rPr lang="ru-RU"/>
              <a:pPr>
                <a:defRPr/>
              </a:pPr>
              <a:t>25.09.2021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B99894-52ED-41AF-9D3A-F4743F7962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5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Классный час </a:t>
            </a:r>
          </a:p>
          <a:p>
            <a:pPr algn="ctr">
              <a:buNone/>
            </a:pPr>
            <a:r>
              <a:rPr lang="ru-RU" sz="5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в 1»Б» классе</a:t>
            </a:r>
            <a:endParaRPr lang="ru-RU" sz="5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20072" y="4941168"/>
            <a:ext cx="3312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Составила: </a:t>
            </a:r>
            <a:r>
              <a:rPr lang="ru-RU" sz="1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Цих.Е.В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91880" y="2636912"/>
            <a:ext cx="48245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за работу!</a:t>
            </a:r>
          </a:p>
          <a:p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Вы </a:t>
            </a: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4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endParaRPr lang="ru-RU" sz="5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988840"/>
            <a:ext cx="7859216" cy="4137323"/>
          </a:xfrm>
        </p:spPr>
        <p:txBody>
          <a:bodyPr/>
          <a:lstStyle/>
          <a:p>
            <a:pPr algn="r">
              <a:buNone/>
            </a:pPr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«Патриот, кто он?»</a:t>
            </a:r>
            <a:endParaRPr lang="ru-RU" sz="5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600200"/>
            <a:ext cx="7067128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узнать какого человека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называют патриотом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какими качествами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 обладает?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63889" y="908720"/>
            <a:ext cx="57606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1.Как 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называется страна в которой мы живем?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96136" y="1844824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Россия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635896" y="2276872"/>
            <a:ext cx="5400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2.Какой 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государственный </a:t>
            </a:r>
            <a:endParaRPr lang="ru-RU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язык 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нашей стране?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84168" y="3284984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русский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635896" y="3645024"/>
            <a:ext cx="52565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3.Кто 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является самым главным человеком страны?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56176" y="4725144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президент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923928" y="5229200"/>
            <a:ext cx="52200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4.Как 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зовут нашего </a:t>
            </a:r>
            <a:endParaRPr lang="ru-RU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президента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?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56176" y="6237312"/>
            <a:ext cx="2088232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В.В.Путин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63888" y="836712"/>
            <a:ext cx="55801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5.Какой 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город является главным городом 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России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20072" y="1916832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Москва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2564904"/>
            <a:ext cx="20665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6.Почему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92080" y="314096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 столица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419872" y="3789040"/>
            <a:ext cx="57241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7.Перечислите 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государственные символы России?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64088" y="5373216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Гимн,герб,флаг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67544" y="487360"/>
            <a:ext cx="8280920" cy="5847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«Собери пословицу»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1772816"/>
            <a:ext cx="3960440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1.Родина-мать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1560" y="2780928"/>
            <a:ext cx="3953326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2.Нет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 мире краше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3528" y="4365104"/>
            <a:ext cx="4366965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3.Если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дружба велика,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364088" y="1772816"/>
            <a:ext cx="3343031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4.Родины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нашей.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364088" y="2636912"/>
            <a:ext cx="3456384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5.будет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Родина крепка.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64088" y="4221088"/>
            <a:ext cx="3456384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6.умей за неё постоять.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Прямая соединительная линия 25"/>
          <p:cNvCxnSpPr>
            <a:stCxn id="13" idx="3"/>
          </p:cNvCxnSpPr>
          <p:nvPr/>
        </p:nvCxnSpPr>
        <p:spPr>
          <a:xfrm>
            <a:off x="4572000" y="2065204"/>
            <a:ext cx="864096" cy="251592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14" idx="3"/>
            <a:endCxn id="16" idx="1"/>
          </p:cNvCxnSpPr>
          <p:nvPr/>
        </p:nvCxnSpPr>
        <p:spPr>
          <a:xfrm flipV="1">
            <a:off x="4564886" y="2065204"/>
            <a:ext cx="799202" cy="100811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15" idx="3"/>
            <a:endCxn id="17" idx="1"/>
          </p:cNvCxnSpPr>
          <p:nvPr/>
        </p:nvCxnSpPr>
        <p:spPr>
          <a:xfrm flipV="1">
            <a:off x="4690493" y="3175521"/>
            <a:ext cx="673595" cy="148197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347864" y="836712"/>
            <a:ext cx="5184576" cy="30469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Патриотизм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(греч.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Patris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– родина, отечество) –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любовь к своей Родине, народу, его истории, языку, национальной культуре; преданность Родине, гордость за неё, стремление служить её интересам, защищать от врагов.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(Этнопсихологический словарь)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275856" y="836712"/>
            <a:ext cx="5328592" cy="403187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</a:rPr>
              <a:t>ПАТРИО́Т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</a:rPr>
              <a:t> - человек, преданный своему народу, любящий свое отечество, готовый на жертвы и совершающий подвиги во имя интересов своей родины.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(Толковый словарь Ушакова)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sp36-school6.minobr63.ru/img/patriot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780928"/>
            <a:ext cx="5386683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Шаблон3</Template>
  <TotalTime>207</TotalTime>
  <Words>191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Шаблон3</vt:lpstr>
      <vt:lpstr>Слайд 1</vt:lpstr>
      <vt:lpstr>Тема:</vt:lpstr>
      <vt:lpstr>Цель: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222</dc:creator>
  <cp:lastModifiedBy>222</cp:lastModifiedBy>
  <cp:revision>22</cp:revision>
  <dcterms:created xsi:type="dcterms:W3CDTF">2021-01-24T08:30:48Z</dcterms:created>
  <dcterms:modified xsi:type="dcterms:W3CDTF">2021-09-25T11:21:34Z</dcterms:modified>
</cp:coreProperties>
</file>