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2" r:id="rId3"/>
    <p:sldId id="275" r:id="rId4"/>
    <p:sldId id="260" r:id="rId5"/>
    <p:sldId id="271" r:id="rId6"/>
    <p:sldId id="268" r:id="rId7"/>
    <p:sldId id="263" r:id="rId8"/>
    <p:sldId id="265" r:id="rId9"/>
    <p:sldId id="280" r:id="rId10"/>
    <p:sldId id="266" r:id="rId11"/>
    <p:sldId id="281" r:id="rId12"/>
    <p:sldId id="282" r:id="rId13"/>
    <p:sldId id="261" r:id="rId14"/>
    <p:sldId id="279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CC"/>
    <a:srgbClr val="FFCC00"/>
    <a:srgbClr val="66FFCC"/>
    <a:srgbClr val="FF0000"/>
    <a:srgbClr val="CC99FF"/>
    <a:srgbClr val="99FF33"/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276" y="-5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D3B2E21-D1E4-48A1-A4F6-CA8AB6C3E13E}" type="doc">
      <dgm:prSet loTypeId="urn:microsoft.com/office/officeart/2008/layout/AlternatingHexagons" loCatId="list" qsTypeId="urn:microsoft.com/office/officeart/2005/8/quickstyle/simple3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D9EF96A5-23EC-478C-8FB0-B70821F41CBE}">
      <dgm:prSet phldrT="[Текст]" custT="1"/>
      <dgm:spPr/>
      <dgm:t>
        <a:bodyPr/>
        <a:lstStyle/>
        <a:p>
          <a:r>
            <a:rPr lang="ru-RU" sz="1800" b="1" dirty="0" smtClean="0"/>
            <a:t>Эффективный инструмент </a:t>
          </a:r>
          <a:endParaRPr lang="ru-RU" sz="1800" b="1" dirty="0"/>
        </a:p>
      </dgm:t>
    </dgm:pt>
    <dgm:pt modelId="{C76D482E-EDF9-4CA2-9279-6337CB3086C0}" type="parTrans" cxnId="{13EC8C3E-2FFE-4FEE-9DAF-F68178DFA69B}">
      <dgm:prSet/>
      <dgm:spPr/>
      <dgm:t>
        <a:bodyPr/>
        <a:lstStyle/>
        <a:p>
          <a:endParaRPr lang="ru-RU"/>
        </a:p>
      </dgm:t>
    </dgm:pt>
    <dgm:pt modelId="{B60EC974-F990-4525-A6AF-706B3678EEF8}" type="sibTrans" cxnId="{13EC8C3E-2FFE-4FEE-9DAF-F68178DFA69B}">
      <dgm:prSet custT="1"/>
      <dgm:spPr/>
      <dgm:t>
        <a:bodyPr/>
        <a:lstStyle/>
        <a:p>
          <a:r>
            <a:rPr lang="ru-RU" sz="2000" dirty="0" smtClean="0"/>
            <a:t>Современный метод </a:t>
          </a:r>
          <a:endParaRPr lang="ru-RU" sz="2000" dirty="0"/>
        </a:p>
      </dgm:t>
    </dgm:pt>
    <dgm:pt modelId="{1384D14A-9587-46FB-9F58-AFDD64986A89}">
      <dgm:prSet phldrT="[Текст]" custT="1"/>
      <dgm:spPr/>
      <dgm:t>
        <a:bodyPr/>
        <a:lstStyle/>
        <a:p>
          <a:r>
            <a:rPr lang="ru-RU" sz="1400" b="1" dirty="0" smtClean="0"/>
            <a:t>Раскрыть </a:t>
          </a:r>
          <a:r>
            <a:rPr lang="ru-RU" sz="1600" b="1" dirty="0" smtClean="0"/>
            <a:t>внутренние резервы </a:t>
          </a:r>
          <a:endParaRPr lang="ru-RU" sz="1600" b="1" dirty="0"/>
        </a:p>
      </dgm:t>
    </dgm:pt>
    <dgm:pt modelId="{CC1020D6-BEF2-4243-8999-1260EED0D960}" type="parTrans" cxnId="{95D6AAE2-6FAD-4F03-B611-60878E6BCA23}">
      <dgm:prSet/>
      <dgm:spPr/>
      <dgm:t>
        <a:bodyPr/>
        <a:lstStyle/>
        <a:p>
          <a:endParaRPr lang="ru-RU"/>
        </a:p>
      </dgm:t>
    </dgm:pt>
    <dgm:pt modelId="{C81DD4B7-DA47-473F-856C-95E33454F286}" type="sibTrans" cxnId="{95D6AAE2-6FAD-4F03-B611-60878E6BCA23}">
      <dgm:prSet/>
      <dgm:spPr/>
      <dgm:t>
        <a:bodyPr/>
        <a:lstStyle/>
        <a:p>
          <a:r>
            <a:rPr lang="ru-RU" dirty="0" smtClean="0"/>
            <a:t>Уникальная возможность исследовать </a:t>
          </a:r>
          <a:endParaRPr lang="ru-RU" dirty="0"/>
        </a:p>
      </dgm:t>
    </dgm:pt>
    <dgm:pt modelId="{08BC35FE-9432-4DCF-A9EB-65FEC2ED898E}">
      <dgm:prSet phldrT="[Текст]" custT="1"/>
      <dgm:spPr/>
      <dgm:t>
        <a:bodyPr/>
        <a:lstStyle/>
        <a:p>
          <a:r>
            <a:rPr lang="ru-RU" sz="2400" b="1" dirty="0" smtClean="0"/>
            <a:t>Проигрывает </a:t>
          </a:r>
          <a:endParaRPr lang="ru-RU" sz="2400" b="1" dirty="0"/>
        </a:p>
      </dgm:t>
    </dgm:pt>
    <dgm:pt modelId="{CAD3EC1E-9BC1-4938-9538-EA5E0F8BAA6E}" type="parTrans" cxnId="{DD281678-FAF8-49BB-B10E-332878EEF975}">
      <dgm:prSet/>
      <dgm:spPr/>
      <dgm:t>
        <a:bodyPr/>
        <a:lstStyle/>
        <a:p>
          <a:endParaRPr lang="ru-RU"/>
        </a:p>
      </dgm:t>
    </dgm:pt>
    <dgm:pt modelId="{6FEB50D3-3B49-489C-8D02-481DC651860D}" type="sibTrans" cxnId="{DD281678-FAF8-49BB-B10E-332878EEF975}">
      <dgm:prSet custT="1"/>
      <dgm:spPr/>
      <dgm:t>
        <a:bodyPr/>
        <a:lstStyle/>
        <a:p>
          <a:r>
            <a:rPr lang="ru-RU" sz="1600" b="1" dirty="0" smtClean="0"/>
            <a:t>Естественная и доступная форма </a:t>
          </a:r>
          <a:endParaRPr lang="ru-RU" sz="1600" b="1" dirty="0"/>
        </a:p>
      </dgm:t>
    </dgm:pt>
    <dgm:pt modelId="{20B8CDE3-0602-4ACD-BA85-D93C8854016A}" type="pres">
      <dgm:prSet presAssocID="{AD3B2E21-D1E4-48A1-A4F6-CA8AB6C3E13E}" presName="Name0" presStyleCnt="0">
        <dgm:presLayoutVars>
          <dgm:chMax/>
          <dgm:chPref/>
          <dgm:dir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51003DEA-3ABB-434A-BBCC-F92C297C4987}" type="pres">
      <dgm:prSet presAssocID="{D9EF96A5-23EC-478C-8FB0-B70821F41CBE}" presName="composite" presStyleCnt="0"/>
      <dgm:spPr/>
    </dgm:pt>
    <dgm:pt modelId="{3573F69B-159D-410F-9C57-D82A0BAC572F}" type="pres">
      <dgm:prSet presAssocID="{D9EF96A5-23EC-478C-8FB0-B70821F41CBE}" presName="Parent1" presStyleLbl="node1" presStyleIdx="0" presStyleCnt="6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9FE04B5-B8DF-4206-B012-96ABCE546D38}" type="pres">
      <dgm:prSet presAssocID="{D9EF96A5-23EC-478C-8FB0-B70821F41CBE}" presName="Childtext1" presStyleLbl="revTx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430B884-1CFE-4E75-A07E-D6270E5EFF63}" type="pres">
      <dgm:prSet presAssocID="{D9EF96A5-23EC-478C-8FB0-B70821F41CBE}" presName="BalanceSpacing" presStyleCnt="0"/>
      <dgm:spPr/>
    </dgm:pt>
    <dgm:pt modelId="{7917FA68-1BF2-4197-8EFE-C2EDE9DCCA49}" type="pres">
      <dgm:prSet presAssocID="{D9EF96A5-23EC-478C-8FB0-B70821F41CBE}" presName="BalanceSpacing1" presStyleCnt="0"/>
      <dgm:spPr/>
    </dgm:pt>
    <dgm:pt modelId="{A867E1F4-6222-41EA-A70E-F5CF86624D39}" type="pres">
      <dgm:prSet presAssocID="{B60EC974-F990-4525-A6AF-706B3678EEF8}" presName="Accent1Text" presStyleLbl="node1" presStyleIdx="1" presStyleCnt="6" custLinFactNeighborX="1354" custLinFactNeighborY="-70"/>
      <dgm:spPr/>
      <dgm:t>
        <a:bodyPr/>
        <a:lstStyle/>
        <a:p>
          <a:endParaRPr lang="ru-RU"/>
        </a:p>
      </dgm:t>
    </dgm:pt>
    <dgm:pt modelId="{759139EA-B4DC-44C2-80CE-EE3AA108CA20}" type="pres">
      <dgm:prSet presAssocID="{B60EC974-F990-4525-A6AF-706B3678EEF8}" presName="spaceBetweenRectangles" presStyleCnt="0"/>
      <dgm:spPr/>
    </dgm:pt>
    <dgm:pt modelId="{4B95509C-5F44-4163-99CF-0785F0C176A4}" type="pres">
      <dgm:prSet presAssocID="{1384D14A-9587-46FB-9F58-AFDD64986A89}" presName="composite" presStyleCnt="0"/>
      <dgm:spPr/>
    </dgm:pt>
    <dgm:pt modelId="{1AEA5E18-08F7-4DFF-9932-8757BBF086C3}" type="pres">
      <dgm:prSet presAssocID="{1384D14A-9587-46FB-9F58-AFDD64986A89}" presName="Parent1" presStyleLbl="node1" presStyleIdx="2" presStyleCnt="6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D805D0B-2169-4975-9410-DE0BCD135BF4}" type="pres">
      <dgm:prSet presAssocID="{1384D14A-9587-46FB-9F58-AFDD64986A89}" presName="Childtext1" presStyleLbl="revTx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7D7BACA-9882-4E06-8404-255FB2470A66}" type="pres">
      <dgm:prSet presAssocID="{1384D14A-9587-46FB-9F58-AFDD64986A89}" presName="BalanceSpacing" presStyleCnt="0"/>
      <dgm:spPr/>
    </dgm:pt>
    <dgm:pt modelId="{BD4232FA-6E0C-4C1A-BCB3-CD76449FC1B5}" type="pres">
      <dgm:prSet presAssocID="{1384D14A-9587-46FB-9F58-AFDD64986A89}" presName="BalanceSpacing1" presStyleCnt="0"/>
      <dgm:spPr/>
    </dgm:pt>
    <dgm:pt modelId="{3FA28141-C423-4819-9F8E-B544DBAF49B9}" type="pres">
      <dgm:prSet presAssocID="{C81DD4B7-DA47-473F-856C-95E33454F286}" presName="Accent1Text" presStyleLbl="node1" presStyleIdx="3" presStyleCnt="6"/>
      <dgm:spPr/>
      <dgm:t>
        <a:bodyPr/>
        <a:lstStyle/>
        <a:p>
          <a:endParaRPr lang="ru-RU"/>
        </a:p>
      </dgm:t>
    </dgm:pt>
    <dgm:pt modelId="{A9BA4794-CD87-4354-B869-86F1074B6478}" type="pres">
      <dgm:prSet presAssocID="{C81DD4B7-DA47-473F-856C-95E33454F286}" presName="spaceBetweenRectangles" presStyleCnt="0"/>
      <dgm:spPr/>
    </dgm:pt>
    <dgm:pt modelId="{BDDBA1D1-B372-4510-B85D-5AD565C04869}" type="pres">
      <dgm:prSet presAssocID="{08BC35FE-9432-4DCF-A9EB-65FEC2ED898E}" presName="composite" presStyleCnt="0"/>
      <dgm:spPr/>
    </dgm:pt>
    <dgm:pt modelId="{C6363B66-2FDC-48DA-B440-3F8D512C1D6C}" type="pres">
      <dgm:prSet presAssocID="{08BC35FE-9432-4DCF-A9EB-65FEC2ED898E}" presName="Parent1" presStyleLbl="node1" presStyleIdx="4" presStyleCnt="6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B505298-8885-4B7B-B231-E0542CA607C8}" type="pres">
      <dgm:prSet presAssocID="{08BC35FE-9432-4DCF-A9EB-65FEC2ED898E}" presName="Childtext1" presStyleLbl="revTx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7D675A5-410B-4B14-8E46-BE788E7604D1}" type="pres">
      <dgm:prSet presAssocID="{08BC35FE-9432-4DCF-A9EB-65FEC2ED898E}" presName="BalanceSpacing" presStyleCnt="0"/>
      <dgm:spPr/>
    </dgm:pt>
    <dgm:pt modelId="{25BFF4FE-065A-4CFA-9ACB-A6E842457125}" type="pres">
      <dgm:prSet presAssocID="{08BC35FE-9432-4DCF-A9EB-65FEC2ED898E}" presName="BalanceSpacing1" presStyleCnt="0"/>
      <dgm:spPr/>
    </dgm:pt>
    <dgm:pt modelId="{E80369B2-4214-4E20-AA52-35B59E858BCD}" type="pres">
      <dgm:prSet presAssocID="{6FEB50D3-3B49-489C-8D02-481DC651860D}" presName="Accent1Text" presStyleLbl="node1" presStyleIdx="5" presStyleCnt="6"/>
      <dgm:spPr/>
      <dgm:t>
        <a:bodyPr/>
        <a:lstStyle/>
        <a:p>
          <a:endParaRPr lang="ru-RU"/>
        </a:p>
      </dgm:t>
    </dgm:pt>
  </dgm:ptLst>
  <dgm:cxnLst>
    <dgm:cxn modelId="{122521EA-AB58-40CD-96FE-B0F1DD130B54}" type="presOf" srcId="{D9EF96A5-23EC-478C-8FB0-B70821F41CBE}" destId="{3573F69B-159D-410F-9C57-D82A0BAC572F}" srcOrd="0" destOrd="0" presId="urn:microsoft.com/office/officeart/2008/layout/AlternatingHexagons"/>
    <dgm:cxn modelId="{40130BA3-8E8A-4B4F-AD64-14E69DB6F155}" type="presOf" srcId="{08BC35FE-9432-4DCF-A9EB-65FEC2ED898E}" destId="{C6363B66-2FDC-48DA-B440-3F8D512C1D6C}" srcOrd="0" destOrd="0" presId="urn:microsoft.com/office/officeart/2008/layout/AlternatingHexagons"/>
    <dgm:cxn modelId="{465C9CFD-AEEF-42AF-9E90-535286C1B973}" type="presOf" srcId="{1384D14A-9587-46FB-9F58-AFDD64986A89}" destId="{1AEA5E18-08F7-4DFF-9932-8757BBF086C3}" srcOrd="0" destOrd="0" presId="urn:microsoft.com/office/officeart/2008/layout/AlternatingHexagons"/>
    <dgm:cxn modelId="{D9097A6B-9044-4EBC-928D-E6BE6956CECB}" type="presOf" srcId="{6FEB50D3-3B49-489C-8D02-481DC651860D}" destId="{E80369B2-4214-4E20-AA52-35B59E858BCD}" srcOrd="0" destOrd="0" presId="urn:microsoft.com/office/officeart/2008/layout/AlternatingHexagons"/>
    <dgm:cxn modelId="{13EC8C3E-2FFE-4FEE-9DAF-F68178DFA69B}" srcId="{AD3B2E21-D1E4-48A1-A4F6-CA8AB6C3E13E}" destId="{D9EF96A5-23EC-478C-8FB0-B70821F41CBE}" srcOrd="0" destOrd="0" parTransId="{C76D482E-EDF9-4CA2-9279-6337CB3086C0}" sibTransId="{B60EC974-F990-4525-A6AF-706B3678EEF8}"/>
    <dgm:cxn modelId="{3935B365-6408-48F9-9714-614C75F02026}" type="presOf" srcId="{B60EC974-F990-4525-A6AF-706B3678EEF8}" destId="{A867E1F4-6222-41EA-A70E-F5CF86624D39}" srcOrd="0" destOrd="0" presId="urn:microsoft.com/office/officeart/2008/layout/AlternatingHexagons"/>
    <dgm:cxn modelId="{DD281678-FAF8-49BB-B10E-332878EEF975}" srcId="{AD3B2E21-D1E4-48A1-A4F6-CA8AB6C3E13E}" destId="{08BC35FE-9432-4DCF-A9EB-65FEC2ED898E}" srcOrd="2" destOrd="0" parTransId="{CAD3EC1E-9BC1-4938-9538-EA5E0F8BAA6E}" sibTransId="{6FEB50D3-3B49-489C-8D02-481DC651860D}"/>
    <dgm:cxn modelId="{95D6AAE2-6FAD-4F03-B611-60878E6BCA23}" srcId="{AD3B2E21-D1E4-48A1-A4F6-CA8AB6C3E13E}" destId="{1384D14A-9587-46FB-9F58-AFDD64986A89}" srcOrd="1" destOrd="0" parTransId="{CC1020D6-BEF2-4243-8999-1260EED0D960}" sibTransId="{C81DD4B7-DA47-473F-856C-95E33454F286}"/>
    <dgm:cxn modelId="{250013C8-8675-42E8-8D2C-8C0DB41A467F}" type="presOf" srcId="{AD3B2E21-D1E4-48A1-A4F6-CA8AB6C3E13E}" destId="{20B8CDE3-0602-4ACD-BA85-D93C8854016A}" srcOrd="0" destOrd="0" presId="urn:microsoft.com/office/officeart/2008/layout/AlternatingHexagons"/>
    <dgm:cxn modelId="{F8627C9F-83FF-4572-8856-8CDDB41B2536}" type="presOf" srcId="{C81DD4B7-DA47-473F-856C-95E33454F286}" destId="{3FA28141-C423-4819-9F8E-B544DBAF49B9}" srcOrd="0" destOrd="0" presId="urn:microsoft.com/office/officeart/2008/layout/AlternatingHexagons"/>
    <dgm:cxn modelId="{5F790EDD-0DC4-4681-BE24-4C9FEDF32147}" type="presParOf" srcId="{20B8CDE3-0602-4ACD-BA85-D93C8854016A}" destId="{51003DEA-3ABB-434A-BBCC-F92C297C4987}" srcOrd="0" destOrd="0" presId="urn:microsoft.com/office/officeart/2008/layout/AlternatingHexagons"/>
    <dgm:cxn modelId="{9F1DC0B9-465B-4D48-B5FF-C3D249B6C7DD}" type="presParOf" srcId="{51003DEA-3ABB-434A-BBCC-F92C297C4987}" destId="{3573F69B-159D-410F-9C57-D82A0BAC572F}" srcOrd="0" destOrd="0" presId="urn:microsoft.com/office/officeart/2008/layout/AlternatingHexagons"/>
    <dgm:cxn modelId="{CAD30227-60FB-4B1C-9D0D-D366F6B415F1}" type="presParOf" srcId="{51003DEA-3ABB-434A-BBCC-F92C297C4987}" destId="{99FE04B5-B8DF-4206-B012-96ABCE546D38}" srcOrd="1" destOrd="0" presId="urn:microsoft.com/office/officeart/2008/layout/AlternatingHexagons"/>
    <dgm:cxn modelId="{806A5429-6988-4DE2-93B4-CEC4FF4AC93B}" type="presParOf" srcId="{51003DEA-3ABB-434A-BBCC-F92C297C4987}" destId="{D430B884-1CFE-4E75-A07E-D6270E5EFF63}" srcOrd="2" destOrd="0" presId="urn:microsoft.com/office/officeart/2008/layout/AlternatingHexagons"/>
    <dgm:cxn modelId="{C0CD72BE-5716-4046-A77F-CE0CD4194E0F}" type="presParOf" srcId="{51003DEA-3ABB-434A-BBCC-F92C297C4987}" destId="{7917FA68-1BF2-4197-8EFE-C2EDE9DCCA49}" srcOrd="3" destOrd="0" presId="urn:microsoft.com/office/officeart/2008/layout/AlternatingHexagons"/>
    <dgm:cxn modelId="{432CA42B-F056-4B0C-AD8A-7D93F4C01544}" type="presParOf" srcId="{51003DEA-3ABB-434A-BBCC-F92C297C4987}" destId="{A867E1F4-6222-41EA-A70E-F5CF86624D39}" srcOrd="4" destOrd="0" presId="urn:microsoft.com/office/officeart/2008/layout/AlternatingHexagons"/>
    <dgm:cxn modelId="{48A682DF-9509-4C3F-93D9-74BA7007DC76}" type="presParOf" srcId="{20B8CDE3-0602-4ACD-BA85-D93C8854016A}" destId="{759139EA-B4DC-44C2-80CE-EE3AA108CA20}" srcOrd="1" destOrd="0" presId="urn:microsoft.com/office/officeart/2008/layout/AlternatingHexagons"/>
    <dgm:cxn modelId="{BF5FB50C-AC6D-49BE-AC0D-F62EB1D66672}" type="presParOf" srcId="{20B8CDE3-0602-4ACD-BA85-D93C8854016A}" destId="{4B95509C-5F44-4163-99CF-0785F0C176A4}" srcOrd="2" destOrd="0" presId="urn:microsoft.com/office/officeart/2008/layout/AlternatingHexagons"/>
    <dgm:cxn modelId="{D8D48B9B-42A8-4629-BD8E-F1DB6B34AEC5}" type="presParOf" srcId="{4B95509C-5F44-4163-99CF-0785F0C176A4}" destId="{1AEA5E18-08F7-4DFF-9932-8757BBF086C3}" srcOrd="0" destOrd="0" presId="urn:microsoft.com/office/officeart/2008/layout/AlternatingHexagons"/>
    <dgm:cxn modelId="{5D6970C3-AA58-457E-9A32-72C03E907B04}" type="presParOf" srcId="{4B95509C-5F44-4163-99CF-0785F0C176A4}" destId="{0D805D0B-2169-4975-9410-DE0BCD135BF4}" srcOrd="1" destOrd="0" presId="urn:microsoft.com/office/officeart/2008/layout/AlternatingHexagons"/>
    <dgm:cxn modelId="{97CE60F6-57F8-4E53-A799-05AA981FA3E3}" type="presParOf" srcId="{4B95509C-5F44-4163-99CF-0785F0C176A4}" destId="{17D7BACA-9882-4E06-8404-255FB2470A66}" srcOrd="2" destOrd="0" presId="urn:microsoft.com/office/officeart/2008/layout/AlternatingHexagons"/>
    <dgm:cxn modelId="{CF8B8AF5-D160-4493-8E96-DF12300DC040}" type="presParOf" srcId="{4B95509C-5F44-4163-99CF-0785F0C176A4}" destId="{BD4232FA-6E0C-4C1A-BCB3-CD76449FC1B5}" srcOrd="3" destOrd="0" presId="urn:microsoft.com/office/officeart/2008/layout/AlternatingHexagons"/>
    <dgm:cxn modelId="{2C475BD3-625D-4783-8315-986EADA60983}" type="presParOf" srcId="{4B95509C-5F44-4163-99CF-0785F0C176A4}" destId="{3FA28141-C423-4819-9F8E-B544DBAF49B9}" srcOrd="4" destOrd="0" presId="urn:microsoft.com/office/officeart/2008/layout/AlternatingHexagons"/>
    <dgm:cxn modelId="{86771CE9-1C70-4CDC-A2F5-314B2D2CC01D}" type="presParOf" srcId="{20B8CDE3-0602-4ACD-BA85-D93C8854016A}" destId="{A9BA4794-CD87-4354-B869-86F1074B6478}" srcOrd="3" destOrd="0" presId="urn:microsoft.com/office/officeart/2008/layout/AlternatingHexagons"/>
    <dgm:cxn modelId="{A68BA037-0375-4CDC-8699-12BC705B77E1}" type="presParOf" srcId="{20B8CDE3-0602-4ACD-BA85-D93C8854016A}" destId="{BDDBA1D1-B372-4510-B85D-5AD565C04869}" srcOrd="4" destOrd="0" presId="urn:microsoft.com/office/officeart/2008/layout/AlternatingHexagons"/>
    <dgm:cxn modelId="{1533F875-6B48-4C60-A313-30E683D324D7}" type="presParOf" srcId="{BDDBA1D1-B372-4510-B85D-5AD565C04869}" destId="{C6363B66-2FDC-48DA-B440-3F8D512C1D6C}" srcOrd="0" destOrd="0" presId="urn:microsoft.com/office/officeart/2008/layout/AlternatingHexagons"/>
    <dgm:cxn modelId="{28E1DD80-AC7D-4568-9DBC-6FDB1BEA58DD}" type="presParOf" srcId="{BDDBA1D1-B372-4510-B85D-5AD565C04869}" destId="{0B505298-8885-4B7B-B231-E0542CA607C8}" srcOrd="1" destOrd="0" presId="urn:microsoft.com/office/officeart/2008/layout/AlternatingHexagons"/>
    <dgm:cxn modelId="{416C8021-482C-4011-9C16-99671FD91795}" type="presParOf" srcId="{BDDBA1D1-B372-4510-B85D-5AD565C04869}" destId="{A7D675A5-410B-4B14-8E46-BE788E7604D1}" srcOrd="2" destOrd="0" presId="urn:microsoft.com/office/officeart/2008/layout/AlternatingHexagons"/>
    <dgm:cxn modelId="{C29EAED7-C8DD-4620-8592-23AD4FD0BF41}" type="presParOf" srcId="{BDDBA1D1-B372-4510-B85D-5AD565C04869}" destId="{25BFF4FE-065A-4CFA-9ACB-A6E842457125}" srcOrd="3" destOrd="0" presId="urn:microsoft.com/office/officeart/2008/layout/AlternatingHexagons"/>
    <dgm:cxn modelId="{833D5D20-64FE-417B-8A6C-C65781B6E99C}" type="presParOf" srcId="{BDDBA1D1-B372-4510-B85D-5AD565C04869}" destId="{E80369B2-4214-4E20-AA52-35B59E858BCD}" srcOrd="4" destOrd="0" presId="urn:microsoft.com/office/officeart/2008/layout/AlternatingHexagons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D3B2E21-D1E4-48A1-A4F6-CA8AB6C3E13E}" type="doc">
      <dgm:prSet loTypeId="urn:microsoft.com/office/officeart/2008/layout/AlternatingHexagons" loCatId="list" qsTypeId="urn:microsoft.com/office/officeart/2005/8/quickstyle/simple3" qsCatId="simple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D9EF96A5-23EC-478C-8FB0-B70821F41CBE}">
      <dgm:prSet phldrT="[Текст]" custT="1"/>
      <dgm:spPr/>
      <dgm:t>
        <a:bodyPr/>
        <a:lstStyle/>
        <a:p>
          <a:r>
            <a:rPr lang="ru-RU" sz="1800" b="1" dirty="0" smtClean="0"/>
            <a:t>Применять в реальности </a:t>
          </a:r>
          <a:endParaRPr lang="ru-RU" sz="1800" b="1" dirty="0"/>
        </a:p>
      </dgm:t>
    </dgm:pt>
    <dgm:pt modelId="{C76D482E-EDF9-4CA2-9279-6337CB3086C0}" type="parTrans" cxnId="{13EC8C3E-2FFE-4FEE-9DAF-F68178DFA69B}">
      <dgm:prSet/>
      <dgm:spPr/>
      <dgm:t>
        <a:bodyPr/>
        <a:lstStyle/>
        <a:p>
          <a:endParaRPr lang="ru-RU"/>
        </a:p>
      </dgm:t>
    </dgm:pt>
    <dgm:pt modelId="{B60EC974-F990-4525-A6AF-706B3678EEF8}" type="sibTrans" cxnId="{13EC8C3E-2FFE-4FEE-9DAF-F68178DFA69B}">
      <dgm:prSet custT="1"/>
      <dgm:spPr/>
      <dgm:t>
        <a:bodyPr/>
        <a:lstStyle/>
        <a:p>
          <a:r>
            <a:rPr lang="ru-RU" sz="1400" dirty="0" smtClean="0"/>
            <a:t>Положительное разрешение ситуации</a:t>
          </a:r>
          <a:endParaRPr lang="ru-RU" sz="1400" dirty="0"/>
        </a:p>
      </dgm:t>
    </dgm:pt>
    <dgm:pt modelId="{1384D14A-9587-46FB-9F58-AFDD64986A89}">
      <dgm:prSet phldrT="[Текст]" custT="1"/>
      <dgm:spPr/>
      <dgm:t>
        <a:bodyPr/>
        <a:lstStyle/>
        <a:p>
          <a:r>
            <a:rPr lang="ru-RU" sz="2000" dirty="0" smtClean="0"/>
            <a:t>Приобретает опыт </a:t>
          </a:r>
          <a:endParaRPr lang="ru-RU" sz="2000" dirty="0"/>
        </a:p>
      </dgm:t>
    </dgm:pt>
    <dgm:pt modelId="{CC1020D6-BEF2-4243-8999-1260EED0D960}" type="parTrans" cxnId="{95D6AAE2-6FAD-4F03-B611-60878E6BCA23}">
      <dgm:prSet/>
      <dgm:spPr/>
      <dgm:t>
        <a:bodyPr/>
        <a:lstStyle/>
        <a:p>
          <a:endParaRPr lang="ru-RU"/>
        </a:p>
      </dgm:t>
    </dgm:pt>
    <dgm:pt modelId="{C81DD4B7-DA47-473F-856C-95E33454F286}" type="sibTrans" cxnId="{95D6AAE2-6FAD-4F03-B611-60878E6BCA23}">
      <dgm:prSet custT="1"/>
      <dgm:spPr/>
      <dgm:t>
        <a:bodyPr/>
        <a:lstStyle/>
        <a:p>
          <a:r>
            <a:rPr lang="ru-RU" sz="1800" b="1" dirty="0" smtClean="0"/>
            <a:t>«песочный» опыт</a:t>
          </a:r>
          <a:endParaRPr lang="ru-RU" sz="1800" b="1" dirty="0"/>
        </a:p>
      </dgm:t>
    </dgm:pt>
    <dgm:pt modelId="{08BC35FE-9432-4DCF-A9EB-65FEC2ED898E}">
      <dgm:prSet phldrT="[Текст]" custT="1"/>
      <dgm:spPr/>
      <dgm:t>
        <a:bodyPr/>
        <a:lstStyle/>
        <a:p>
          <a:r>
            <a:rPr lang="ru-RU" sz="1100" dirty="0" smtClean="0"/>
            <a:t> </a:t>
          </a:r>
          <a:r>
            <a:rPr lang="ru-RU" sz="1600" b="1" dirty="0" smtClean="0"/>
            <a:t>стимулирует нервную систему </a:t>
          </a:r>
          <a:endParaRPr lang="ru-RU" sz="1600" b="1" dirty="0"/>
        </a:p>
      </dgm:t>
    </dgm:pt>
    <dgm:pt modelId="{CAD3EC1E-9BC1-4938-9538-EA5E0F8BAA6E}" type="parTrans" cxnId="{DD281678-FAF8-49BB-B10E-332878EEF975}">
      <dgm:prSet/>
      <dgm:spPr/>
      <dgm:t>
        <a:bodyPr/>
        <a:lstStyle/>
        <a:p>
          <a:endParaRPr lang="ru-RU"/>
        </a:p>
      </dgm:t>
    </dgm:pt>
    <dgm:pt modelId="{6FEB50D3-3B49-489C-8D02-481DC651860D}" type="sibTrans" cxnId="{DD281678-FAF8-49BB-B10E-332878EEF975}">
      <dgm:prSet custT="1"/>
      <dgm:spPr/>
      <dgm:t>
        <a:bodyPr/>
        <a:lstStyle/>
        <a:p>
          <a:r>
            <a:rPr lang="ru-RU" sz="1800" b="1" dirty="0" smtClean="0"/>
            <a:t>Освобождается </a:t>
          </a:r>
          <a:endParaRPr lang="ru-RU" sz="1800" b="1" dirty="0"/>
        </a:p>
      </dgm:t>
    </dgm:pt>
    <dgm:pt modelId="{20B8CDE3-0602-4ACD-BA85-D93C8854016A}" type="pres">
      <dgm:prSet presAssocID="{AD3B2E21-D1E4-48A1-A4F6-CA8AB6C3E13E}" presName="Name0" presStyleCnt="0">
        <dgm:presLayoutVars>
          <dgm:chMax/>
          <dgm:chPref/>
          <dgm:dir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51003DEA-3ABB-434A-BBCC-F92C297C4987}" type="pres">
      <dgm:prSet presAssocID="{D9EF96A5-23EC-478C-8FB0-B70821F41CBE}" presName="composite" presStyleCnt="0"/>
      <dgm:spPr/>
    </dgm:pt>
    <dgm:pt modelId="{3573F69B-159D-410F-9C57-D82A0BAC572F}" type="pres">
      <dgm:prSet presAssocID="{D9EF96A5-23EC-478C-8FB0-B70821F41CBE}" presName="Parent1" presStyleLbl="node1" presStyleIdx="0" presStyleCnt="6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9FE04B5-B8DF-4206-B012-96ABCE546D38}" type="pres">
      <dgm:prSet presAssocID="{D9EF96A5-23EC-478C-8FB0-B70821F41CBE}" presName="Childtext1" presStyleLbl="revTx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430B884-1CFE-4E75-A07E-D6270E5EFF63}" type="pres">
      <dgm:prSet presAssocID="{D9EF96A5-23EC-478C-8FB0-B70821F41CBE}" presName="BalanceSpacing" presStyleCnt="0"/>
      <dgm:spPr/>
    </dgm:pt>
    <dgm:pt modelId="{7917FA68-1BF2-4197-8EFE-C2EDE9DCCA49}" type="pres">
      <dgm:prSet presAssocID="{D9EF96A5-23EC-478C-8FB0-B70821F41CBE}" presName="BalanceSpacing1" presStyleCnt="0"/>
      <dgm:spPr/>
    </dgm:pt>
    <dgm:pt modelId="{A867E1F4-6222-41EA-A70E-F5CF86624D39}" type="pres">
      <dgm:prSet presAssocID="{B60EC974-F990-4525-A6AF-706B3678EEF8}" presName="Accent1Text" presStyleLbl="node1" presStyleIdx="1" presStyleCnt="6"/>
      <dgm:spPr/>
      <dgm:t>
        <a:bodyPr/>
        <a:lstStyle/>
        <a:p>
          <a:endParaRPr lang="ru-RU"/>
        </a:p>
      </dgm:t>
    </dgm:pt>
    <dgm:pt modelId="{759139EA-B4DC-44C2-80CE-EE3AA108CA20}" type="pres">
      <dgm:prSet presAssocID="{B60EC974-F990-4525-A6AF-706B3678EEF8}" presName="spaceBetweenRectangles" presStyleCnt="0"/>
      <dgm:spPr/>
    </dgm:pt>
    <dgm:pt modelId="{4B95509C-5F44-4163-99CF-0785F0C176A4}" type="pres">
      <dgm:prSet presAssocID="{1384D14A-9587-46FB-9F58-AFDD64986A89}" presName="composite" presStyleCnt="0"/>
      <dgm:spPr/>
    </dgm:pt>
    <dgm:pt modelId="{1AEA5E18-08F7-4DFF-9932-8757BBF086C3}" type="pres">
      <dgm:prSet presAssocID="{1384D14A-9587-46FB-9F58-AFDD64986A89}" presName="Parent1" presStyleLbl="node1" presStyleIdx="2" presStyleCnt="6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D805D0B-2169-4975-9410-DE0BCD135BF4}" type="pres">
      <dgm:prSet presAssocID="{1384D14A-9587-46FB-9F58-AFDD64986A89}" presName="Childtext1" presStyleLbl="revTx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7D7BACA-9882-4E06-8404-255FB2470A66}" type="pres">
      <dgm:prSet presAssocID="{1384D14A-9587-46FB-9F58-AFDD64986A89}" presName="BalanceSpacing" presStyleCnt="0"/>
      <dgm:spPr/>
    </dgm:pt>
    <dgm:pt modelId="{BD4232FA-6E0C-4C1A-BCB3-CD76449FC1B5}" type="pres">
      <dgm:prSet presAssocID="{1384D14A-9587-46FB-9F58-AFDD64986A89}" presName="BalanceSpacing1" presStyleCnt="0"/>
      <dgm:spPr/>
    </dgm:pt>
    <dgm:pt modelId="{3FA28141-C423-4819-9F8E-B544DBAF49B9}" type="pres">
      <dgm:prSet presAssocID="{C81DD4B7-DA47-473F-856C-95E33454F286}" presName="Accent1Text" presStyleLbl="node1" presStyleIdx="3" presStyleCnt="6"/>
      <dgm:spPr/>
      <dgm:t>
        <a:bodyPr/>
        <a:lstStyle/>
        <a:p>
          <a:endParaRPr lang="ru-RU"/>
        </a:p>
      </dgm:t>
    </dgm:pt>
    <dgm:pt modelId="{A9BA4794-CD87-4354-B869-86F1074B6478}" type="pres">
      <dgm:prSet presAssocID="{C81DD4B7-DA47-473F-856C-95E33454F286}" presName="spaceBetweenRectangles" presStyleCnt="0"/>
      <dgm:spPr/>
    </dgm:pt>
    <dgm:pt modelId="{BDDBA1D1-B372-4510-B85D-5AD565C04869}" type="pres">
      <dgm:prSet presAssocID="{08BC35FE-9432-4DCF-A9EB-65FEC2ED898E}" presName="composite" presStyleCnt="0"/>
      <dgm:spPr/>
    </dgm:pt>
    <dgm:pt modelId="{C6363B66-2FDC-48DA-B440-3F8D512C1D6C}" type="pres">
      <dgm:prSet presAssocID="{08BC35FE-9432-4DCF-A9EB-65FEC2ED898E}" presName="Parent1" presStyleLbl="node1" presStyleIdx="4" presStyleCnt="6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B505298-8885-4B7B-B231-E0542CA607C8}" type="pres">
      <dgm:prSet presAssocID="{08BC35FE-9432-4DCF-A9EB-65FEC2ED898E}" presName="Childtext1" presStyleLbl="revTx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7D675A5-410B-4B14-8E46-BE788E7604D1}" type="pres">
      <dgm:prSet presAssocID="{08BC35FE-9432-4DCF-A9EB-65FEC2ED898E}" presName="BalanceSpacing" presStyleCnt="0"/>
      <dgm:spPr/>
    </dgm:pt>
    <dgm:pt modelId="{25BFF4FE-065A-4CFA-9ACB-A6E842457125}" type="pres">
      <dgm:prSet presAssocID="{08BC35FE-9432-4DCF-A9EB-65FEC2ED898E}" presName="BalanceSpacing1" presStyleCnt="0"/>
      <dgm:spPr/>
    </dgm:pt>
    <dgm:pt modelId="{E80369B2-4214-4E20-AA52-35B59E858BCD}" type="pres">
      <dgm:prSet presAssocID="{6FEB50D3-3B49-489C-8D02-481DC651860D}" presName="Accent1Text" presStyleLbl="node1" presStyleIdx="5" presStyleCnt="6" custLinFactNeighborX="551" custLinFactNeighborY="511"/>
      <dgm:spPr/>
      <dgm:t>
        <a:bodyPr/>
        <a:lstStyle/>
        <a:p>
          <a:endParaRPr lang="ru-RU"/>
        </a:p>
      </dgm:t>
    </dgm:pt>
  </dgm:ptLst>
  <dgm:cxnLst>
    <dgm:cxn modelId="{95D6AAE2-6FAD-4F03-B611-60878E6BCA23}" srcId="{AD3B2E21-D1E4-48A1-A4F6-CA8AB6C3E13E}" destId="{1384D14A-9587-46FB-9F58-AFDD64986A89}" srcOrd="1" destOrd="0" parTransId="{CC1020D6-BEF2-4243-8999-1260EED0D960}" sibTransId="{C81DD4B7-DA47-473F-856C-95E33454F286}"/>
    <dgm:cxn modelId="{3AF66608-E339-4365-9933-6C590D4F3778}" type="presOf" srcId="{1384D14A-9587-46FB-9F58-AFDD64986A89}" destId="{1AEA5E18-08F7-4DFF-9932-8757BBF086C3}" srcOrd="0" destOrd="0" presId="urn:microsoft.com/office/officeart/2008/layout/AlternatingHexagons"/>
    <dgm:cxn modelId="{3523DC32-669D-4721-8904-0FDAA0334DE9}" type="presOf" srcId="{08BC35FE-9432-4DCF-A9EB-65FEC2ED898E}" destId="{C6363B66-2FDC-48DA-B440-3F8D512C1D6C}" srcOrd="0" destOrd="0" presId="urn:microsoft.com/office/officeart/2008/layout/AlternatingHexagons"/>
    <dgm:cxn modelId="{7A130C08-95C1-443A-A7C2-51E821C957EA}" type="presOf" srcId="{B60EC974-F990-4525-A6AF-706B3678EEF8}" destId="{A867E1F4-6222-41EA-A70E-F5CF86624D39}" srcOrd="0" destOrd="0" presId="urn:microsoft.com/office/officeart/2008/layout/AlternatingHexagons"/>
    <dgm:cxn modelId="{6CAB2311-920C-40C3-BD8A-D87061057954}" type="presOf" srcId="{6FEB50D3-3B49-489C-8D02-481DC651860D}" destId="{E80369B2-4214-4E20-AA52-35B59E858BCD}" srcOrd="0" destOrd="0" presId="urn:microsoft.com/office/officeart/2008/layout/AlternatingHexagons"/>
    <dgm:cxn modelId="{02F1F6AE-055D-4699-87C4-748853530B88}" type="presOf" srcId="{C81DD4B7-DA47-473F-856C-95E33454F286}" destId="{3FA28141-C423-4819-9F8E-B544DBAF49B9}" srcOrd="0" destOrd="0" presId="urn:microsoft.com/office/officeart/2008/layout/AlternatingHexagons"/>
    <dgm:cxn modelId="{B9F0F007-D510-4489-A290-1C772CFDCAD4}" type="presOf" srcId="{D9EF96A5-23EC-478C-8FB0-B70821F41CBE}" destId="{3573F69B-159D-410F-9C57-D82A0BAC572F}" srcOrd="0" destOrd="0" presId="urn:microsoft.com/office/officeart/2008/layout/AlternatingHexagons"/>
    <dgm:cxn modelId="{C67786D3-B0FA-4838-B2B0-82C981C62D73}" type="presOf" srcId="{AD3B2E21-D1E4-48A1-A4F6-CA8AB6C3E13E}" destId="{20B8CDE3-0602-4ACD-BA85-D93C8854016A}" srcOrd="0" destOrd="0" presId="urn:microsoft.com/office/officeart/2008/layout/AlternatingHexagons"/>
    <dgm:cxn modelId="{13EC8C3E-2FFE-4FEE-9DAF-F68178DFA69B}" srcId="{AD3B2E21-D1E4-48A1-A4F6-CA8AB6C3E13E}" destId="{D9EF96A5-23EC-478C-8FB0-B70821F41CBE}" srcOrd="0" destOrd="0" parTransId="{C76D482E-EDF9-4CA2-9279-6337CB3086C0}" sibTransId="{B60EC974-F990-4525-A6AF-706B3678EEF8}"/>
    <dgm:cxn modelId="{DD281678-FAF8-49BB-B10E-332878EEF975}" srcId="{AD3B2E21-D1E4-48A1-A4F6-CA8AB6C3E13E}" destId="{08BC35FE-9432-4DCF-A9EB-65FEC2ED898E}" srcOrd="2" destOrd="0" parTransId="{CAD3EC1E-9BC1-4938-9538-EA5E0F8BAA6E}" sibTransId="{6FEB50D3-3B49-489C-8D02-481DC651860D}"/>
    <dgm:cxn modelId="{EE8FAE54-887B-4C28-9138-5B5B881B19EC}" type="presParOf" srcId="{20B8CDE3-0602-4ACD-BA85-D93C8854016A}" destId="{51003DEA-3ABB-434A-BBCC-F92C297C4987}" srcOrd="0" destOrd="0" presId="urn:microsoft.com/office/officeart/2008/layout/AlternatingHexagons"/>
    <dgm:cxn modelId="{51ACF5F2-F72A-48B1-BC41-2CBBCCD95E49}" type="presParOf" srcId="{51003DEA-3ABB-434A-BBCC-F92C297C4987}" destId="{3573F69B-159D-410F-9C57-D82A0BAC572F}" srcOrd="0" destOrd="0" presId="urn:microsoft.com/office/officeart/2008/layout/AlternatingHexagons"/>
    <dgm:cxn modelId="{7F02B077-CA79-48AF-B3B6-3771C70CE24F}" type="presParOf" srcId="{51003DEA-3ABB-434A-BBCC-F92C297C4987}" destId="{99FE04B5-B8DF-4206-B012-96ABCE546D38}" srcOrd="1" destOrd="0" presId="urn:microsoft.com/office/officeart/2008/layout/AlternatingHexagons"/>
    <dgm:cxn modelId="{38FDCA4F-C696-482C-91DA-02399304A4DE}" type="presParOf" srcId="{51003DEA-3ABB-434A-BBCC-F92C297C4987}" destId="{D430B884-1CFE-4E75-A07E-D6270E5EFF63}" srcOrd="2" destOrd="0" presId="urn:microsoft.com/office/officeart/2008/layout/AlternatingHexagons"/>
    <dgm:cxn modelId="{54304EAD-579D-4756-9971-F8E8FD9BC76A}" type="presParOf" srcId="{51003DEA-3ABB-434A-BBCC-F92C297C4987}" destId="{7917FA68-1BF2-4197-8EFE-C2EDE9DCCA49}" srcOrd="3" destOrd="0" presId="urn:microsoft.com/office/officeart/2008/layout/AlternatingHexagons"/>
    <dgm:cxn modelId="{AC205F81-A2E8-47C4-90E7-1031E608A37A}" type="presParOf" srcId="{51003DEA-3ABB-434A-BBCC-F92C297C4987}" destId="{A867E1F4-6222-41EA-A70E-F5CF86624D39}" srcOrd="4" destOrd="0" presId="urn:microsoft.com/office/officeart/2008/layout/AlternatingHexagons"/>
    <dgm:cxn modelId="{9DC90D8B-285F-4FF3-A8F1-C037A76DF3C5}" type="presParOf" srcId="{20B8CDE3-0602-4ACD-BA85-D93C8854016A}" destId="{759139EA-B4DC-44C2-80CE-EE3AA108CA20}" srcOrd="1" destOrd="0" presId="urn:microsoft.com/office/officeart/2008/layout/AlternatingHexagons"/>
    <dgm:cxn modelId="{3134EF42-003D-4D20-8884-461D30F62FA9}" type="presParOf" srcId="{20B8CDE3-0602-4ACD-BA85-D93C8854016A}" destId="{4B95509C-5F44-4163-99CF-0785F0C176A4}" srcOrd="2" destOrd="0" presId="urn:microsoft.com/office/officeart/2008/layout/AlternatingHexagons"/>
    <dgm:cxn modelId="{323CD330-488E-4520-8381-7F1F124786F2}" type="presParOf" srcId="{4B95509C-5F44-4163-99CF-0785F0C176A4}" destId="{1AEA5E18-08F7-4DFF-9932-8757BBF086C3}" srcOrd="0" destOrd="0" presId="urn:microsoft.com/office/officeart/2008/layout/AlternatingHexagons"/>
    <dgm:cxn modelId="{E124E168-C4A3-4854-92F1-93B8E931B924}" type="presParOf" srcId="{4B95509C-5F44-4163-99CF-0785F0C176A4}" destId="{0D805D0B-2169-4975-9410-DE0BCD135BF4}" srcOrd="1" destOrd="0" presId="urn:microsoft.com/office/officeart/2008/layout/AlternatingHexagons"/>
    <dgm:cxn modelId="{F05DDBE6-D05D-462D-9324-ED05B9523118}" type="presParOf" srcId="{4B95509C-5F44-4163-99CF-0785F0C176A4}" destId="{17D7BACA-9882-4E06-8404-255FB2470A66}" srcOrd="2" destOrd="0" presId="urn:microsoft.com/office/officeart/2008/layout/AlternatingHexagons"/>
    <dgm:cxn modelId="{24C36D18-7807-40D8-AE3B-9182BCAC7E38}" type="presParOf" srcId="{4B95509C-5F44-4163-99CF-0785F0C176A4}" destId="{BD4232FA-6E0C-4C1A-BCB3-CD76449FC1B5}" srcOrd="3" destOrd="0" presId="urn:microsoft.com/office/officeart/2008/layout/AlternatingHexagons"/>
    <dgm:cxn modelId="{6C7CFF7D-70DD-4376-B8DA-DED612629DC5}" type="presParOf" srcId="{4B95509C-5F44-4163-99CF-0785F0C176A4}" destId="{3FA28141-C423-4819-9F8E-B544DBAF49B9}" srcOrd="4" destOrd="0" presId="urn:microsoft.com/office/officeart/2008/layout/AlternatingHexagons"/>
    <dgm:cxn modelId="{180378FB-883C-4A7B-B811-4B55C8AE1BA0}" type="presParOf" srcId="{20B8CDE3-0602-4ACD-BA85-D93C8854016A}" destId="{A9BA4794-CD87-4354-B869-86F1074B6478}" srcOrd="3" destOrd="0" presId="urn:microsoft.com/office/officeart/2008/layout/AlternatingHexagons"/>
    <dgm:cxn modelId="{BFE0E54F-1F61-4C7A-A8CA-19056909B97A}" type="presParOf" srcId="{20B8CDE3-0602-4ACD-BA85-D93C8854016A}" destId="{BDDBA1D1-B372-4510-B85D-5AD565C04869}" srcOrd="4" destOrd="0" presId="urn:microsoft.com/office/officeart/2008/layout/AlternatingHexagons"/>
    <dgm:cxn modelId="{C6EBE2CD-62F9-4FA2-AFA6-BE37F304761F}" type="presParOf" srcId="{BDDBA1D1-B372-4510-B85D-5AD565C04869}" destId="{C6363B66-2FDC-48DA-B440-3F8D512C1D6C}" srcOrd="0" destOrd="0" presId="urn:microsoft.com/office/officeart/2008/layout/AlternatingHexagons"/>
    <dgm:cxn modelId="{12C75E01-C5C1-40CD-A135-8F9671E36B2A}" type="presParOf" srcId="{BDDBA1D1-B372-4510-B85D-5AD565C04869}" destId="{0B505298-8885-4B7B-B231-E0542CA607C8}" srcOrd="1" destOrd="0" presId="urn:microsoft.com/office/officeart/2008/layout/AlternatingHexagons"/>
    <dgm:cxn modelId="{C9824F75-4D4C-4A19-8667-5BF22A3BFD9C}" type="presParOf" srcId="{BDDBA1D1-B372-4510-B85D-5AD565C04869}" destId="{A7D675A5-410B-4B14-8E46-BE788E7604D1}" srcOrd="2" destOrd="0" presId="urn:microsoft.com/office/officeart/2008/layout/AlternatingHexagons"/>
    <dgm:cxn modelId="{5727BF03-71D1-4BAE-A916-7D739FABA8D1}" type="presParOf" srcId="{BDDBA1D1-B372-4510-B85D-5AD565C04869}" destId="{25BFF4FE-065A-4CFA-9ACB-A6E842457125}" srcOrd="3" destOrd="0" presId="urn:microsoft.com/office/officeart/2008/layout/AlternatingHexagons"/>
    <dgm:cxn modelId="{DE3036B9-3ADA-4181-841B-9624066F8C5B}" type="presParOf" srcId="{BDDBA1D1-B372-4510-B85D-5AD565C04869}" destId="{E80369B2-4214-4E20-AA52-35B59E858BCD}" srcOrd="4" destOrd="0" presId="urn:microsoft.com/office/officeart/2008/layout/AlternatingHexagons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F3FE7042-EE41-477F-AC37-8EBD108CFFFA}" type="doc">
      <dgm:prSet loTypeId="urn:microsoft.com/office/officeart/2005/8/layout/pyramid3" loCatId="pyramid" qsTypeId="urn:microsoft.com/office/officeart/2005/8/quickstyle/simple1" qsCatId="simple" csTypeId="urn:microsoft.com/office/officeart/2005/8/colors/colorful1" csCatId="colorful" phldr="1"/>
      <dgm:spPr/>
    </dgm:pt>
    <dgm:pt modelId="{A90D03AA-D932-40DE-B748-D584C5FF9134}">
      <dgm:prSet phldrT="[Текст]" custT="1"/>
      <dgm:spPr>
        <a:solidFill>
          <a:srgbClr val="CC99FF"/>
        </a:solidFill>
      </dgm:spPr>
      <dgm:t>
        <a:bodyPr/>
        <a:lstStyle/>
        <a:p>
          <a:endParaRPr lang="ru-RU" sz="3200" b="1" dirty="0" smtClean="0">
            <a:solidFill>
              <a:schemeClr val="tx1"/>
            </a:solidFill>
          </a:endParaRPr>
        </a:p>
        <a:p>
          <a:r>
            <a:rPr lang="ru-RU" sz="3200" b="1" dirty="0" smtClean="0">
              <a:solidFill>
                <a:schemeClr val="tx1"/>
              </a:solidFill>
            </a:rPr>
            <a:t>Швейцария «</a:t>
          </a:r>
          <a:r>
            <a:rPr lang="ru-RU" sz="3200" b="1" dirty="0" err="1" smtClean="0">
              <a:solidFill>
                <a:schemeClr val="tx1"/>
              </a:solidFill>
            </a:rPr>
            <a:t>Сэндплей</a:t>
          </a:r>
          <a:r>
            <a:rPr lang="ru-RU" sz="3200" b="1" dirty="0" smtClean="0">
              <a:solidFill>
                <a:schemeClr val="tx1"/>
              </a:solidFill>
            </a:rPr>
            <a:t>»</a:t>
          </a:r>
        </a:p>
        <a:p>
          <a:r>
            <a:rPr lang="ru-RU" sz="3200" b="1" dirty="0" smtClean="0">
              <a:solidFill>
                <a:schemeClr val="tx1"/>
              </a:solidFill>
            </a:rPr>
            <a:t>Дора </a:t>
          </a:r>
          <a:r>
            <a:rPr lang="ru-RU" sz="3200" b="1" dirty="0" err="1" smtClean="0">
              <a:solidFill>
                <a:schemeClr val="tx1"/>
              </a:solidFill>
            </a:rPr>
            <a:t>Калфф</a:t>
          </a:r>
          <a:endParaRPr lang="ru-RU" sz="3200" b="1" dirty="0" smtClean="0">
            <a:solidFill>
              <a:schemeClr val="tx1"/>
            </a:solidFill>
          </a:endParaRPr>
        </a:p>
        <a:p>
          <a:endParaRPr lang="ru-RU" sz="1600" dirty="0" smtClean="0"/>
        </a:p>
        <a:p>
          <a:endParaRPr lang="ru-RU" sz="1600" dirty="0"/>
        </a:p>
      </dgm:t>
    </dgm:pt>
    <dgm:pt modelId="{CE0BD4C3-956B-4F68-AB1D-F6C8073BD98B}" type="parTrans" cxnId="{08BAD900-B03F-4FC0-8C35-49832D301CAC}">
      <dgm:prSet/>
      <dgm:spPr/>
      <dgm:t>
        <a:bodyPr/>
        <a:lstStyle/>
        <a:p>
          <a:endParaRPr lang="ru-RU"/>
        </a:p>
      </dgm:t>
    </dgm:pt>
    <dgm:pt modelId="{A75D8C4B-5C29-4442-AE5F-3DF7A0142605}" type="sibTrans" cxnId="{08BAD900-B03F-4FC0-8C35-49832D301CAC}">
      <dgm:prSet/>
      <dgm:spPr/>
      <dgm:t>
        <a:bodyPr/>
        <a:lstStyle/>
        <a:p>
          <a:endParaRPr lang="ru-RU"/>
        </a:p>
      </dgm:t>
    </dgm:pt>
    <dgm:pt modelId="{302F4BE2-AA7A-4F5B-B9DB-BB070F390BDB}">
      <dgm:prSet phldrT="[Текст]"/>
      <dgm:spPr>
        <a:solidFill>
          <a:srgbClr val="66FFCC"/>
        </a:solidFill>
      </dgm:spPr>
      <dgm:t>
        <a:bodyPr/>
        <a:lstStyle/>
        <a:p>
          <a:r>
            <a:rPr lang="ru-RU" b="1" dirty="0" smtClean="0"/>
            <a:t>Швейцария  «Техника мира»</a:t>
          </a:r>
        </a:p>
        <a:p>
          <a:r>
            <a:rPr lang="ru-RU" b="1" dirty="0" smtClean="0"/>
            <a:t>Маргарет </a:t>
          </a:r>
          <a:r>
            <a:rPr lang="ru-RU" b="1" dirty="0" err="1" smtClean="0"/>
            <a:t>Ловенфельд</a:t>
          </a:r>
          <a:endParaRPr lang="ru-RU" b="1" dirty="0"/>
        </a:p>
      </dgm:t>
    </dgm:pt>
    <dgm:pt modelId="{9CF581A4-4AD7-4F7D-A935-CC9CB2FE15F1}" type="parTrans" cxnId="{35D35E7F-2DA4-4FC3-AA2F-5435638C655E}">
      <dgm:prSet/>
      <dgm:spPr/>
      <dgm:t>
        <a:bodyPr/>
        <a:lstStyle/>
        <a:p>
          <a:endParaRPr lang="ru-RU"/>
        </a:p>
      </dgm:t>
    </dgm:pt>
    <dgm:pt modelId="{805289C1-AF36-4F9B-BEF4-CBAC8BAAB52D}" type="sibTrans" cxnId="{35D35E7F-2DA4-4FC3-AA2F-5435638C655E}">
      <dgm:prSet/>
      <dgm:spPr/>
      <dgm:t>
        <a:bodyPr/>
        <a:lstStyle/>
        <a:p>
          <a:endParaRPr lang="ru-RU"/>
        </a:p>
      </dgm:t>
    </dgm:pt>
    <dgm:pt modelId="{2EC2B6E8-EE5E-4D04-A6C4-7E5547B7F346}">
      <dgm:prSet phldrT="[Текст]" custT="1"/>
      <dgm:spPr>
        <a:solidFill>
          <a:srgbClr val="FFFF00"/>
        </a:solidFill>
      </dgm:spPr>
      <dgm:t>
        <a:bodyPr/>
        <a:lstStyle/>
        <a:p>
          <a:r>
            <a:rPr lang="ru-RU" sz="2400" b="1" dirty="0" smtClean="0"/>
            <a:t>1940. Швеция. «Тест мира» Шарлотта </a:t>
          </a:r>
          <a:r>
            <a:rPr lang="ru-RU" sz="2400" b="1" dirty="0" err="1" smtClean="0"/>
            <a:t>Бюллер</a:t>
          </a:r>
          <a:endParaRPr lang="ru-RU" sz="2400" b="1" dirty="0"/>
        </a:p>
      </dgm:t>
    </dgm:pt>
    <dgm:pt modelId="{821A6AC3-365D-48A6-A87A-36EE09E635F8}" type="parTrans" cxnId="{C4E0EE36-E947-484C-9207-C38B0CD4B688}">
      <dgm:prSet/>
      <dgm:spPr/>
      <dgm:t>
        <a:bodyPr/>
        <a:lstStyle/>
        <a:p>
          <a:endParaRPr lang="ru-RU"/>
        </a:p>
      </dgm:t>
    </dgm:pt>
    <dgm:pt modelId="{8A072E28-2C56-458C-90A6-3449D8CAB0A9}" type="sibTrans" cxnId="{C4E0EE36-E947-484C-9207-C38B0CD4B688}">
      <dgm:prSet/>
      <dgm:spPr/>
      <dgm:t>
        <a:bodyPr/>
        <a:lstStyle/>
        <a:p>
          <a:endParaRPr lang="ru-RU"/>
        </a:p>
      </dgm:t>
    </dgm:pt>
    <dgm:pt modelId="{FC92CD11-6D21-4474-89D6-75C7F735B616}" type="pres">
      <dgm:prSet presAssocID="{F3FE7042-EE41-477F-AC37-8EBD108CFFFA}" presName="Name0" presStyleCnt="0">
        <dgm:presLayoutVars>
          <dgm:dir/>
          <dgm:animLvl val="lvl"/>
          <dgm:resizeHandles val="exact"/>
        </dgm:presLayoutVars>
      </dgm:prSet>
      <dgm:spPr/>
    </dgm:pt>
    <dgm:pt modelId="{F325BBC6-6E17-4EDC-963B-472B367B2528}" type="pres">
      <dgm:prSet presAssocID="{A90D03AA-D932-40DE-B748-D584C5FF9134}" presName="Name8" presStyleCnt="0"/>
      <dgm:spPr/>
    </dgm:pt>
    <dgm:pt modelId="{FD795FA1-02D6-40AB-BF65-CC51D66B1A48}" type="pres">
      <dgm:prSet presAssocID="{A90D03AA-D932-40DE-B748-D584C5FF9134}" presName="level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87A0ADD-E8FB-4A45-95DA-9F58D48C8534}" type="pres">
      <dgm:prSet presAssocID="{A90D03AA-D932-40DE-B748-D584C5FF9134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3BD3105-DE66-40DC-B744-0B6E817FB21D}" type="pres">
      <dgm:prSet presAssocID="{302F4BE2-AA7A-4F5B-B9DB-BB070F390BDB}" presName="Name8" presStyleCnt="0"/>
      <dgm:spPr/>
    </dgm:pt>
    <dgm:pt modelId="{DD8DD26E-169F-47D2-9B93-F2458A5BC43D}" type="pres">
      <dgm:prSet presAssocID="{302F4BE2-AA7A-4F5B-B9DB-BB070F390BDB}" presName="level" presStyleLbl="node1" presStyleIdx="1" presStyleCnt="3" custScaleX="110248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12017A9-9F9E-462D-8174-791CA2B71B5C}" type="pres">
      <dgm:prSet presAssocID="{302F4BE2-AA7A-4F5B-B9DB-BB070F390BDB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013492F-F1C4-4443-B7C1-01B5765B58B8}" type="pres">
      <dgm:prSet presAssocID="{2EC2B6E8-EE5E-4D04-A6C4-7E5547B7F346}" presName="Name8" presStyleCnt="0"/>
      <dgm:spPr/>
    </dgm:pt>
    <dgm:pt modelId="{3D94110D-CE9C-42C6-ADBE-2A5300FC0FD2}" type="pres">
      <dgm:prSet presAssocID="{2EC2B6E8-EE5E-4D04-A6C4-7E5547B7F346}" presName="level" presStyleLbl="node1" presStyleIdx="2" presStyleCnt="3" custScaleX="120748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6C00A4E-A206-4223-96FC-4B5584B6FA19}" type="pres">
      <dgm:prSet presAssocID="{2EC2B6E8-EE5E-4D04-A6C4-7E5547B7F346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98F25DA-8FC6-41A0-9B86-F0F0734BB25D}" type="presOf" srcId="{F3FE7042-EE41-477F-AC37-8EBD108CFFFA}" destId="{FC92CD11-6D21-4474-89D6-75C7F735B616}" srcOrd="0" destOrd="0" presId="urn:microsoft.com/office/officeart/2005/8/layout/pyramid3"/>
    <dgm:cxn modelId="{88F5E6B9-050E-42D4-8857-23B1383CEB55}" type="presOf" srcId="{2EC2B6E8-EE5E-4D04-A6C4-7E5547B7F346}" destId="{D6C00A4E-A206-4223-96FC-4B5584B6FA19}" srcOrd="1" destOrd="0" presId="urn:microsoft.com/office/officeart/2005/8/layout/pyramid3"/>
    <dgm:cxn modelId="{F341ED0F-383D-4367-B6B7-9CD5667B9646}" type="presOf" srcId="{302F4BE2-AA7A-4F5B-B9DB-BB070F390BDB}" destId="{DD8DD26E-169F-47D2-9B93-F2458A5BC43D}" srcOrd="0" destOrd="0" presId="urn:microsoft.com/office/officeart/2005/8/layout/pyramid3"/>
    <dgm:cxn modelId="{324A6A74-7006-4B70-BBE0-AF5FFF1961DF}" type="presOf" srcId="{A90D03AA-D932-40DE-B748-D584C5FF9134}" destId="{FD795FA1-02D6-40AB-BF65-CC51D66B1A48}" srcOrd="0" destOrd="0" presId="urn:microsoft.com/office/officeart/2005/8/layout/pyramid3"/>
    <dgm:cxn modelId="{35D35E7F-2DA4-4FC3-AA2F-5435638C655E}" srcId="{F3FE7042-EE41-477F-AC37-8EBD108CFFFA}" destId="{302F4BE2-AA7A-4F5B-B9DB-BB070F390BDB}" srcOrd="1" destOrd="0" parTransId="{9CF581A4-4AD7-4F7D-A935-CC9CB2FE15F1}" sibTransId="{805289C1-AF36-4F9B-BEF4-CBAC8BAAB52D}"/>
    <dgm:cxn modelId="{C4E0EE36-E947-484C-9207-C38B0CD4B688}" srcId="{F3FE7042-EE41-477F-AC37-8EBD108CFFFA}" destId="{2EC2B6E8-EE5E-4D04-A6C4-7E5547B7F346}" srcOrd="2" destOrd="0" parTransId="{821A6AC3-365D-48A6-A87A-36EE09E635F8}" sibTransId="{8A072E28-2C56-458C-90A6-3449D8CAB0A9}"/>
    <dgm:cxn modelId="{4731CF7F-6D1C-4DAD-B52E-53260D74335D}" type="presOf" srcId="{302F4BE2-AA7A-4F5B-B9DB-BB070F390BDB}" destId="{612017A9-9F9E-462D-8174-791CA2B71B5C}" srcOrd="1" destOrd="0" presId="urn:microsoft.com/office/officeart/2005/8/layout/pyramid3"/>
    <dgm:cxn modelId="{AEF4DA98-004F-48C6-98CB-6E4D5AFA404E}" type="presOf" srcId="{2EC2B6E8-EE5E-4D04-A6C4-7E5547B7F346}" destId="{3D94110D-CE9C-42C6-ADBE-2A5300FC0FD2}" srcOrd="0" destOrd="0" presId="urn:microsoft.com/office/officeart/2005/8/layout/pyramid3"/>
    <dgm:cxn modelId="{08BAD900-B03F-4FC0-8C35-49832D301CAC}" srcId="{F3FE7042-EE41-477F-AC37-8EBD108CFFFA}" destId="{A90D03AA-D932-40DE-B748-D584C5FF9134}" srcOrd="0" destOrd="0" parTransId="{CE0BD4C3-956B-4F68-AB1D-F6C8073BD98B}" sibTransId="{A75D8C4B-5C29-4442-AE5F-3DF7A0142605}"/>
    <dgm:cxn modelId="{09A20444-1AE4-4227-8E82-01A6866BBAFC}" type="presOf" srcId="{A90D03AA-D932-40DE-B748-D584C5FF9134}" destId="{387A0ADD-E8FB-4A45-95DA-9F58D48C8534}" srcOrd="1" destOrd="0" presId="urn:microsoft.com/office/officeart/2005/8/layout/pyramid3"/>
    <dgm:cxn modelId="{A79FAB5B-47BD-4F33-B462-4CE09930D244}" type="presParOf" srcId="{FC92CD11-6D21-4474-89D6-75C7F735B616}" destId="{F325BBC6-6E17-4EDC-963B-472B367B2528}" srcOrd="0" destOrd="0" presId="urn:microsoft.com/office/officeart/2005/8/layout/pyramid3"/>
    <dgm:cxn modelId="{98157A75-E6D1-4BB9-AE5D-E3B9B3706DBA}" type="presParOf" srcId="{F325BBC6-6E17-4EDC-963B-472B367B2528}" destId="{FD795FA1-02D6-40AB-BF65-CC51D66B1A48}" srcOrd="0" destOrd="0" presId="urn:microsoft.com/office/officeart/2005/8/layout/pyramid3"/>
    <dgm:cxn modelId="{72CDBAC4-DEF1-4BB3-AA8D-A1B14C7AFDC3}" type="presParOf" srcId="{F325BBC6-6E17-4EDC-963B-472B367B2528}" destId="{387A0ADD-E8FB-4A45-95DA-9F58D48C8534}" srcOrd="1" destOrd="0" presId="urn:microsoft.com/office/officeart/2005/8/layout/pyramid3"/>
    <dgm:cxn modelId="{1FB5318F-BDC8-42C9-B11C-55CC5E5878F4}" type="presParOf" srcId="{FC92CD11-6D21-4474-89D6-75C7F735B616}" destId="{13BD3105-DE66-40DC-B744-0B6E817FB21D}" srcOrd="1" destOrd="0" presId="urn:microsoft.com/office/officeart/2005/8/layout/pyramid3"/>
    <dgm:cxn modelId="{B2CC5D6D-E287-4803-B817-17C48CD5EE19}" type="presParOf" srcId="{13BD3105-DE66-40DC-B744-0B6E817FB21D}" destId="{DD8DD26E-169F-47D2-9B93-F2458A5BC43D}" srcOrd="0" destOrd="0" presId="urn:microsoft.com/office/officeart/2005/8/layout/pyramid3"/>
    <dgm:cxn modelId="{57A4B43A-7D3A-410E-92F9-9D4CD01F5573}" type="presParOf" srcId="{13BD3105-DE66-40DC-B744-0B6E817FB21D}" destId="{612017A9-9F9E-462D-8174-791CA2B71B5C}" srcOrd="1" destOrd="0" presId="urn:microsoft.com/office/officeart/2005/8/layout/pyramid3"/>
    <dgm:cxn modelId="{85B9236D-83D7-42FE-BADC-054A92A44A57}" type="presParOf" srcId="{FC92CD11-6D21-4474-89D6-75C7F735B616}" destId="{D013492F-F1C4-4443-B7C1-01B5765B58B8}" srcOrd="2" destOrd="0" presId="urn:microsoft.com/office/officeart/2005/8/layout/pyramid3"/>
    <dgm:cxn modelId="{0DEE962E-75C0-4AC0-9837-64D19917A6CB}" type="presParOf" srcId="{D013492F-F1C4-4443-B7C1-01B5765B58B8}" destId="{3D94110D-CE9C-42C6-ADBE-2A5300FC0FD2}" srcOrd="0" destOrd="0" presId="urn:microsoft.com/office/officeart/2005/8/layout/pyramid3"/>
    <dgm:cxn modelId="{6286CE56-E927-4374-9BEE-58AFA49B832B}" type="presParOf" srcId="{D013492F-F1C4-4443-B7C1-01B5765B58B8}" destId="{D6C00A4E-A206-4223-96FC-4B5584B6FA19}" srcOrd="1" destOrd="0" presId="urn:microsoft.com/office/officeart/2005/8/layout/pyramid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3A94ADFB-EE3E-476B-99BE-41F86B94C6DB}" type="doc">
      <dgm:prSet loTypeId="urn:microsoft.com/office/officeart/2009/3/layout/IncreasingArrowsProcess" loCatId="process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6B5E180F-F80E-4E3C-B910-E7312780F652}">
      <dgm:prSet phldrT="[Текст]"/>
      <dgm:spPr/>
      <dgm:t>
        <a:bodyPr/>
        <a:lstStyle/>
        <a:p>
          <a:r>
            <a:rPr lang="ru-RU" dirty="0" smtClean="0"/>
            <a:t>Социально-личностное </a:t>
          </a:r>
          <a:endParaRPr lang="ru-RU" dirty="0"/>
        </a:p>
      </dgm:t>
    </dgm:pt>
    <dgm:pt modelId="{3269C05C-E1BF-4580-BEAE-000BF39716FA}" type="parTrans" cxnId="{59007092-0683-4E73-ACD6-21BEB0DD81C9}">
      <dgm:prSet/>
      <dgm:spPr/>
      <dgm:t>
        <a:bodyPr/>
        <a:lstStyle/>
        <a:p>
          <a:endParaRPr lang="ru-RU"/>
        </a:p>
      </dgm:t>
    </dgm:pt>
    <dgm:pt modelId="{AFCE884F-7D1F-4ACB-A5D8-6D3B7B503B8E}" type="sibTrans" cxnId="{59007092-0683-4E73-ACD6-21BEB0DD81C9}">
      <dgm:prSet/>
      <dgm:spPr/>
      <dgm:t>
        <a:bodyPr/>
        <a:lstStyle/>
        <a:p>
          <a:endParaRPr lang="ru-RU"/>
        </a:p>
      </dgm:t>
    </dgm:pt>
    <dgm:pt modelId="{DAF6A7D0-C4F8-40A5-A474-A75C2FE08D68}">
      <dgm:prSet phldrT="[Текст]"/>
      <dgm:spPr/>
      <dgm:t>
        <a:bodyPr/>
        <a:lstStyle/>
        <a:p>
          <a:r>
            <a:rPr lang="ru-RU" dirty="0" err="1" smtClean="0"/>
            <a:t>здоровьесберегающее</a:t>
          </a:r>
          <a:endParaRPr lang="ru-RU" dirty="0"/>
        </a:p>
      </dgm:t>
    </dgm:pt>
    <dgm:pt modelId="{D8B07D1B-DBF2-419F-9B74-EDC606975103}" type="parTrans" cxnId="{0A080FD5-C7DD-4643-AD55-A428A13AB2B0}">
      <dgm:prSet/>
      <dgm:spPr/>
      <dgm:t>
        <a:bodyPr/>
        <a:lstStyle/>
        <a:p>
          <a:endParaRPr lang="ru-RU"/>
        </a:p>
      </dgm:t>
    </dgm:pt>
    <dgm:pt modelId="{E07D57C8-6006-4A91-BEE3-AB4FAA967625}" type="sibTrans" cxnId="{0A080FD5-C7DD-4643-AD55-A428A13AB2B0}">
      <dgm:prSet/>
      <dgm:spPr/>
      <dgm:t>
        <a:bodyPr/>
        <a:lstStyle/>
        <a:p>
          <a:endParaRPr lang="ru-RU"/>
        </a:p>
      </dgm:t>
    </dgm:pt>
    <dgm:pt modelId="{0F5AD503-13F1-4BF5-8882-C1A93FFFCD73}">
      <dgm:prSet phldrT="[Текст]"/>
      <dgm:spPr/>
      <dgm:t>
        <a:bodyPr/>
        <a:lstStyle/>
        <a:p>
          <a:r>
            <a:rPr lang="ru-RU" dirty="0" smtClean="0"/>
            <a:t>Физкультурно-оздоровительное,</a:t>
          </a:r>
        </a:p>
        <a:p>
          <a:r>
            <a:rPr lang="ru-RU" dirty="0" smtClean="0"/>
            <a:t>Профилактика,</a:t>
          </a:r>
        </a:p>
        <a:p>
          <a:r>
            <a:rPr lang="ru-RU" dirty="0" smtClean="0"/>
            <a:t>ОБЖ</a:t>
          </a:r>
          <a:endParaRPr lang="ru-RU" dirty="0"/>
        </a:p>
      </dgm:t>
    </dgm:pt>
    <dgm:pt modelId="{0D0BE7B3-5ACE-4286-9FAC-88C022C48B47}" type="parTrans" cxnId="{E7D411D8-746D-484B-882C-F936FCD83FC7}">
      <dgm:prSet/>
      <dgm:spPr/>
      <dgm:t>
        <a:bodyPr/>
        <a:lstStyle/>
        <a:p>
          <a:endParaRPr lang="ru-RU"/>
        </a:p>
      </dgm:t>
    </dgm:pt>
    <dgm:pt modelId="{0C83F317-EE05-4A3F-90F6-787CD75F9D54}" type="sibTrans" cxnId="{E7D411D8-746D-484B-882C-F936FCD83FC7}">
      <dgm:prSet/>
      <dgm:spPr/>
      <dgm:t>
        <a:bodyPr/>
        <a:lstStyle/>
        <a:p>
          <a:endParaRPr lang="ru-RU"/>
        </a:p>
      </dgm:t>
    </dgm:pt>
    <dgm:pt modelId="{6FA9BEC3-8CE7-4090-9135-F8A9F32050A8}">
      <dgm:prSet phldrT="[Текст]"/>
      <dgm:spPr/>
      <dgm:t>
        <a:bodyPr/>
        <a:lstStyle/>
        <a:p>
          <a:r>
            <a:rPr lang="ru-RU" dirty="0" smtClean="0"/>
            <a:t>Развитие кругозора,</a:t>
          </a:r>
        </a:p>
        <a:p>
          <a:r>
            <a:rPr lang="ru-RU" dirty="0" smtClean="0"/>
            <a:t>Формирование целенаправленного интереса к познанию,</a:t>
          </a:r>
        </a:p>
        <a:p>
          <a:r>
            <a:rPr lang="ru-RU" dirty="0" smtClean="0"/>
            <a:t>Развитие интеллектуальных способностей,</a:t>
          </a:r>
        </a:p>
      </dgm:t>
    </dgm:pt>
    <dgm:pt modelId="{54F5BD6A-A07B-4255-8590-F60AB02A332C}" type="sibTrans" cxnId="{9675E66B-9E8D-4E30-B0C3-9BAF79C6CFFB}">
      <dgm:prSet/>
      <dgm:spPr/>
      <dgm:t>
        <a:bodyPr/>
        <a:lstStyle/>
        <a:p>
          <a:endParaRPr lang="ru-RU"/>
        </a:p>
      </dgm:t>
    </dgm:pt>
    <dgm:pt modelId="{1E18C2DE-91EA-419A-84A2-76E3768D14B9}" type="parTrans" cxnId="{9675E66B-9E8D-4E30-B0C3-9BAF79C6CFFB}">
      <dgm:prSet/>
      <dgm:spPr/>
      <dgm:t>
        <a:bodyPr/>
        <a:lstStyle/>
        <a:p>
          <a:endParaRPr lang="ru-RU"/>
        </a:p>
      </dgm:t>
    </dgm:pt>
    <dgm:pt modelId="{42E224F6-2F8C-4B4C-A9AD-76B34011AEB5}">
      <dgm:prSet phldrT="[Текст]"/>
      <dgm:spPr/>
      <dgm:t>
        <a:bodyPr/>
        <a:lstStyle/>
        <a:p>
          <a:r>
            <a:rPr lang="ru-RU" dirty="0" smtClean="0"/>
            <a:t>Интеллектуальное </a:t>
          </a:r>
          <a:endParaRPr lang="ru-RU" dirty="0"/>
        </a:p>
      </dgm:t>
    </dgm:pt>
    <dgm:pt modelId="{975853B2-7F26-477F-A351-E607D76F997C}" type="sibTrans" cxnId="{B0E1E494-CE2D-46CF-A33A-1F34C8B04A11}">
      <dgm:prSet/>
      <dgm:spPr/>
      <dgm:t>
        <a:bodyPr/>
        <a:lstStyle/>
        <a:p>
          <a:endParaRPr lang="ru-RU"/>
        </a:p>
      </dgm:t>
    </dgm:pt>
    <dgm:pt modelId="{38712CFA-AE03-46DE-A339-225795ADAC05}" type="parTrans" cxnId="{B0E1E494-CE2D-46CF-A33A-1F34C8B04A11}">
      <dgm:prSet/>
      <dgm:spPr/>
      <dgm:t>
        <a:bodyPr/>
        <a:lstStyle/>
        <a:p>
          <a:endParaRPr lang="ru-RU"/>
        </a:p>
      </dgm:t>
    </dgm:pt>
    <dgm:pt modelId="{1D9E8D0E-AA4B-475E-8524-1C525F4900BB}">
      <dgm:prSet phldrT="[Текст]"/>
      <dgm:spPr/>
      <dgm:t>
        <a:bodyPr/>
        <a:lstStyle/>
        <a:p>
          <a:r>
            <a:rPr lang="ru-RU" dirty="0" smtClean="0"/>
            <a:t>Эмоциональное благополучие,</a:t>
          </a:r>
        </a:p>
        <a:p>
          <a:r>
            <a:rPr lang="ru-RU" dirty="0" smtClean="0"/>
            <a:t>Положительное отношение ребенка к себе и окружающим, </a:t>
          </a:r>
        </a:p>
        <a:p>
          <a:r>
            <a:rPr lang="ru-RU" dirty="0" smtClean="0"/>
            <a:t>Развитие </a:t>
          </a:r>
          <a:r>
            <a:rPr lang="ru-RU" dirty="0" err="1" smtClean="0"/>
            <a:t>коммуникативности</a:t>
          </a:r>
          <a:r>
            <a:rPr lang="ru-RU" dirty="0" smtClean="0"/>
            <a:t>,</a:t>
          </a:r>
        </a:p>
        <a:p>
          <a:r>
            <a:rPr lang="ru-RU" dirty="0" smtClean="0"/>
            <a:t>Развитие социальных навыков,</a:t>
          </a:r>
        </a:p>
      </dgm:t>
    </dgm:pt>
    <dgm:pt modelId="{C049EE4E-C487-4338-B1E2-D25E101A142C}" type="sibTrans" cxnId="{5B6C8046-990D-45FF-A871-1BAF4BF6DD99}">
      <dgm:prSet/>
      <dgm:spPr/>
      <dgm:t>
        <a:bodyPr/>
        <a:lstStyle/>
        <a:p>
          <a:endParaRPr lang="ru-RU"/>
        </a:p>
      </dgm:t>
    </dgm:pt>
    <dgm:pt modelId="{9E7E7BD2-8F9D-40A6-ACCA-14507A06472F}" type="parTrans" cxnId="{5B6C8046-990D-45FF-A871-1BAF4BF6DD99}">
      <dgm:prSet/>
      <dgm:spPr/>
      <dgm:t>
        <a:bodyPr/>
        <a:lstStyle/>
        <a:p>
          <a:endParaRPr lang="ru-RU"/>
        </a:p>
      </dgm:t>
    </dgm:pt>
    <dgm:pt modelId="{E77E3B5F-A77C-4218-90CD-DC9D82148634}" type="pres">
      <dgm:prSet presAssocID="{3A94ADFB-EE3E-476B-99BE-41F86B94C6DB}" presName="Name0" presStyleCnt="0">
        <dgm:presLayoutVars>
          <dgm:chMax val="5"/>
          <dgm:chPref val="5"/>
          <dgm:dir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7C54E514-0569-41AC-AEE0-7A42943A2947}" type="pres">
      <dgm:prSet presAssocID="{6B5E180F-F80E-4E3C-B910-E7312780F652}" presName="parentText1" presStyleLbl="node1" presStyleIdx="0" presStyleCnt="3">
        <dgm:presLayoutVars>
          <dgm:chMax/>
          <dgm:chPref val="3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DB8CBBD-7868-40D2-B5C7-04FB5CC183FA}" type="pres">
      <dgm:prSet presAssocID="{6B5E180F-F80E-4E3C-B910-E7312780F652}" presName="childText1" presStyleLbl="solidAlignAcc1" presStyleIdx="0" presStyleCnt="3" custScaleY="11768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6DBBCDD-796E-4D34-BB36-6A6DA7AEC16E}" type="pres">
      <dgm:prSet presAssocID="{42E224F6-2F8C-4B4C-A9AD-76B34011AEB5}" presName="parentText2" presStyleLbl="node1" presStyleIdx="1" presStyleCnt="3">
        <dgm:presLayoutVars>
          <dgm:chMax/>
          <dgm:chPref val="3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9DA5211-A731-4077-A5F3-C498E1E3B17A}" type="pres">
      <dgm:prSet presAssocID="{42E224F6-2F8C-4B4C-A9AD-76B34011AEB5}" presName="childText2" presStyleLbl="solidAlignAcc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3C2C8A6-F5FA-44EE-BEA5-8E92E4568757}" type="pres">
      <dgm:prSet presAssocID="{DAF6A7D0-C4F8-40A5-A474-A75C2FE08D68}" presName="parentText3" presStyleLbl="node1" presStyleIdx="2" presStyleCnt="3">
        <dgm:presLayoutVars>
          <dgm:chMax/>
          <dgm:chPref val="3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EDD156C-4F54-4102-90F9-659E9AE41A97}" type="pres">
      <dgm:prSet presAssocID="{DAF6A7D0-C4F8-40A5-A474-A75C2FE08D68}" presName="childText3" presStyleLbl="solidAlignAcc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0E1E494-CE2D-46CF-A33A-1F34C8B04A11}" srcId="{3A94ADFB-EE3E-476B-99BE-41F86B94C6DB}" destId="{42E224F6-2F8C-4B4C-A9AD-76B34011AEB5}" srcOrd="1" destOrd="0" parTransId="{38712CFA-AE03-46DE-A339-225795ADAC05}" sibTransId="{975853B2-7F26-477F-A351-E607D76F997C}"/>
    <dgm:cxn modelId="{0A080FD5-C7DD-4643-AD55-A428A13AB2B0}" srcId="{3A94ADFB-EE3E-476B-99BE-41F86B94C6DB}" destId="{DAF6A7D0-C4F8-40A5-A474-A75C2FE08D68}" srcOrd="2" destOrd="0" parTransId="{D8B07D1B-DBF2-419F-9B74-EDC606975103}" sibTransId="{E07D57C8-6006-4A91-BEE3-AB4FAA967625}"/>
    <dgm:cxn modelId="{E16E39C5-225D-47A6-81B5-8571925B2F87}" type="presOf" srcId="{0F5AD503-13F1-4BF5-8882-C1A93FFFCD73}" destId="{0EDD156C-4F54-4102-90F9-659E9AE41A97}" srcOrd="0" destOrd="0" presId="urn:microsoft.com/office/officeart/2009/3/layout/IncreasingArrowsProcess"/>
    <dgm:cxn modelId="{22FBFCD8-656B-4A89-9A30-0B0110C9C7A3}" type="presOf" srcId="{6B5E180F-F80E-4E3C-B910-E7312780F652}" destId="{7C54E514-0569-41AC-AEE0-7A42943A2947}" srcOrd="0" destOrd="0" presId="urn:microsoft.com/office/officeart/2009/3/layout/IncreasingArrowsProcess"/>
    <dgm:cxn modelId="{706DF310-F90C-4677-9BBE-869B189E625D}" type="presOf" srcId="{DAF6A7D0-C4F8-40A5-A474-A75C2FE08D68}" destId="{A3C2C8A6-F5FA-44EE-BEA5-8E92E4568757}" srcOrd="0" destOrd="0" presId="urn:microsoft.com/office/officeart/2009/3/layout/IncreasingArrowsProcess"/>
    <dgm:cxn modelId="{220D8B2C-9D47-48EF-91CD-14EE66E200E9}" type="presOf" srcId="{1D9E8D0E-AA4B-475E-8524-1C525F4900BB}" destId="{1DB8CBBD-7868-40D2-B5C7-04FB5CC183FA}" srcOrd="0" destOrd="0" presId="urn:microsoft.com/office/officeart/2009/3/layout/IncreasingArrowsProcess"/>
    <dgm:cxn modelId="{59007092-0683-4E73-ACD6-21BEB0DD81C9}" srcId="{3A94ADFB-EE3E-476B-99BE-41F86B94C6DB}" destId="{6B5E180F-F80E-4E3C-B910-E7312780F652}" srcOrd="0" destOrd="0" parTransId="{3269C05C-E1BF-4580-BEAE-000BF39716FA}" sibTransId="{AFCE884F-7D1F-4ACB-A5D8-6D3B7B503B8E}"/>
    <dgm:cxn modelId="{99B04933-8A1A-49B1-9F26-BE6C8EE1119D}" type="presOf" srcId="{3A94ADFB-EE3E-476B-99BE-41F86B94C6DB}" destId="{E77E3B5F-A77C-4218-90CD-DC9D82148634}" srcOrd="0" destOrd="0" presId="urn:microsoft.com/office/officeart/2009/3/layout/IncreasingArrowsProcess"/>
    <dgm:cxn modelId="{9675E66B-9E8D-4E30-B0C3-9BAF79C6CFFB}" srcId="{42E224F6-2F8C-4B4C-A9AD-76B34011AEB5}" destId="{6FA9BEC3-8CE7-4090-9135-F8A9F32050A8}" srcOrd="0" destOrd="0" parTransId="{1E18C2DE-91EA-419A-84A2-76E3768D14B9}" sibTransId="{54F5BD6A-A07B-4255-8590-F60AB02A332C}"/>
    <dgm:cxn modelId="{5B6C8046-990D-45FF-A871-1BAF4BF6DD99}" srcId="{6B5E180F-F80E-4E3C-B910-E7312780F652}" destId="{1D9E8D0E-AA4B-475E-8524-1C525F4900BB}" srcOrd="0" destOrd="0" parTransId="{9E7E7BD2-8F9D-40A6-ACCA-14507A06472F}" sibTransId="{C049EE4E-C487-4338-B1E2-D25E101A142C}"/>
    <dgm:cxn modelId="{B86DC4B1-5B5B-4E46-8C0D-EFA4A5EEFE49}" type="presOf" srcId="{42E224F6-2F8C-4B4C-A9AD-76B34011AEB5}" destId="{46DBBCDD-796E-4D34-BB36-6A6DA7AEC16E}" srcOrd="0" destOrd="0" presId="urn:microsoft.com/office/officeart/2009/3/layout/IncreasingArrowsProcess"/>
    <dgm:cxn modelId="{A859A1BD-006E-42BD-A061-FD352BF47D5B}" type="presOf" srcId="{6FA9BEC3-8CE7-4090-9135-F8A9F32050A8}" destId="{69DA5211-A731-4077-A5F3-C498E1E3B17A}" srcOrd="0" destOrd="0" presId="urn:microsoft.com/office/officeart/2009/3/layout/IncreasingArrowsProcess"/>
    <dgm:cxn modelId="{E7D411D8-746D-484B-882C-F936FCD83FC7}" srcId="{DAF6A7D0-C4F8-40A5-A474-A75C2FE08D68}" destId="{0F5AD503-13F1-4BF5-8882-C1A93FFFCD73}" srcOrd="0" destOrd="0" parTransId="{0D0BE7B3-5ACE-4286-9FAC-88C022C48B47}" sibTransId="{0C83F317-EE05-4A3F-90F6-787CD75F9D54}"/>
    <dgm:cxn modelId="{15B9A4EB-C1EE-4B0C-983B-C40D4C87EF05}" type="presParOf" srcId="{E77E3B5F-A77C-4218-90CD-DC9D82148634}" destId="{7C54E514-0569-41AC-AEE0-7A42943A2947}" srcOrd="0" destOrd="0" presId="urn:microsoft.com/office/officeart/2009/3/layout/IncreasingArrowsProcess"/>
    <dgm:cxn modelId="{558C2AF2-B7D1-4D2F-8D3E-C0BF0BDBB74C}" type="presParOf" srcId="{E77E3B5F-A77C-4218-90CD-DC9D82148634}" destId="{1DB8CBBD-7868-40D2-B5C7-04FB5CC183FA}" srcOrd="1" destOrd="0" presId="urn:microsoft.com/office/officeart/2009/3/layout/IncreasingArrowsProcess"/>
    <dgm:cxn modelId="{D1A8F57A-4CDC-49FB-B277-497A92EAD66E}" type="presParOf" srcId="{E77E3B5F-A77C-4218-90CD-DC9D82148634}" destId="{46DBBCDD-796E-4D34-BB36-6A6DA7AEC16E}" srcOrd="2" destOrd="0" presId="urn:microsoft.com/office/officeart/2009/3/layout/IncreasingArrowsProcess"/>
    <dgm:cxn modelId="{964B6AA8-6E2F-40C1-8FFF-857A84728917}" type="presParOf" srcId="{E77E3B5F-A77C-4218-90CD-DC9D82148634}" destId="{69DA5211-A731-4077-A5F3-C498E1E3B17A}" srcOrd="3" destOrd="0" presId="urn:microsoft.com/office/officeart/2009/3/layout/IncreasingArrowsProcess"/>
    <dgm:cxn modelId="{96F5D9D6-15E6-419E-8961-F6184BC597C9}" type="presParOf" srcId="{E77E3B5F-A77C-4218-90CD-DC9D82148634}" destId="{A3C2C8A6-F5FA-44EE-BEA5-8E92E4568757}" srcOrd="4" destOrd="0" presId="urn:microsoft.com/office/officeart/2009/3/layout/IncreasingArrowsProcess"/>
    <dgm:cxn modelId="{6F678BDE-196E-49BA-9C9C-F06B6C646A28}" type="presParOf" srcId="{E77E3B5F-A77C-4218-90CD-DC9D82148634}" destId="{0EDD156C-4F54-4102-90F9-659E9AE41A97}" srcOrd="5" destOrd="0" presId="urn:microsoft.com/office/officeart/2009/3/layout/IncreasingArrowsProcess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13BF8850-B0A8-45B2-B9B8-618673D645ED}" type="doc">
      <dgm:prSet loTypeId="urn:microsoft.com/office/officeart/2005/8/layout/chevron2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40CA519A-3590-44A4-9628-88EDFD807FD4}">
      <dgm:prSet phldrT="[Текст]"/>
      <dgm:spPr/>
      <dgm:t>
        <a:bodyPr/>
        <a:lstStyle/>
        <a:p>
          <a:r>
            <a:rPr lang="ru-RU" dirty="0" smtClean="0"/>
            <a:t>Социальные проблемы </a:t>
          </a:r>
          <a:endParaRPr lang="ru-RU" dirty="0"/>
        </a:p>
      </dgm:t>
    </dgm:pt>
    <dgm:pt modelId="{E67AB849-FA91-46EC-93BD-F0C1D08D062B}" type="parTrans" cxnId="{59890102-0BC2-4701-BF39-A2393721C38E}">
      <dgm:prSet/>
      <dgm:spPr/>
      <dgm:t>
        <a:bodyPr/>
        <a:lstStyle/>
        <a:p>
          <a:endParaRPr lang="ru-RU"/>
        </a:p>
      </dgm:t>
    </dgm:pt>
    <dgm:pt modelId="{2DED288B-203C-4903-83CD-BFD23122E51A}" type="sibTrans" cxnId="{59890102-0BC2-4701-BF39-A2393721C38E}">
      <dgm:prSet/>
      <dgm:spPr/>
      <dgm:t>
        <a:bodyPr/>
        <a:lstStyle/>
        <a:p>
          <a:endParaRPr lang="ru-RU"/>
        </a:p>
      </dgm:t>
    </dgm:pt>
    <dgm:pt modelId="{2DD03C4F-60A0-4D40-8BD0-FA1747326218}">
      <dgm:prSet phldrT="[Текст]" custT="1"/>
      <dgm:spPr/>
      <dgm:t>
        <a:bodyPr/>
        <a:lstStyle/>
        <a:p>
          <a:pPr marL="114300" marR="0" indent="0" defTabSz="622300" eaLnBrk="1" fontAlgn="auto" latinLnBrk="0" hangingPunct="1">
            <a:lnSpc>
              <a:spcPct val="100000"/>
            </a:lnSpc>
            <a:spcBef>
              <a:spcPct val="0"/>
            </a:spcBef>
            <a:spcAft>
              <a:spcPct val="15000"/>
            </a:spcAft>
            <a:buClrTx/>
            <a:buSzTx/>
            <a:buFontTx/>
            <a:buNone/>
            <a:tabLst/>
            <a:defRPr/>
          </a:pPr>
          <a:r>
            <a:rPr lang="ru-RU" sz="2000" b="1" dirty="0" smtClean="0"/>
            <a:t>Конфликтная ситуация со сверстниками</a:t>
          </a:r>
        </a:p>
      </dgm:t>
    </dgm:pt>
    <dgm:pt modelId="{5E2FAAB0-5A54-4B5A-A2CD-294AB078E2CB}" type="parTrans" cxnId="{0DDCF754-3259-4699-B3FE-2CD9E20B7530}">
      <dgm:prSet/>
      <dgm:spPr/>
      <dgm:t>
        <a:bodyPr/>
        <a:lstStyle/>
        <a:p>
          <a:endParaRPr lang="ru-RU"/>
        </a:p>
      </dgm:t>
    </dgm:pt>
    <dgm:pt modelId="{F959040F-B7E1-4370-8BA2-EE381CD38087}" type="sibTrans" cxnId="{0DDCF754-3259-4699-B3FE-2CD9E20B7530}">
      <dgm:prSet/>
      <dgm:spPr/>
      <dgm:t>
        <a:bodyPr/>
        <a:lstStyle/>
        <a:p>
          <a:endParaRPr lang="ru-RU"/>
        </a:p>
      </dgm:t>
    </dgm:pt>
    <dgm:pt modelId="{BA0322DD-25DF-4EF3-95F0-CFA0E7FB1F5B}">
      <dgm:prSet phldrT="[Текст]"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000" b="1" dirty="0" smtClean="0"/>
            <a:t>Нежелание рассказывать о себе</a:t>
          </a:r>
          <a:endParaRPr lang="ru-RU" sz="2000" b="1" dirty="0"/>
        </a:p>
      </dgm:t>
    </dgm:pt>
    <dgm:pt modelId="{5C0CEB68-B537-4880-B7D5-0BAF6129B3C2}" type="parTrans" cxnId="{509FFAD5-96F5-42F0-A7FB-58B32D3C4CD8}">
      <dgm:prSet/>
      <dgm:spPr/>
      <dgm:t>
        <a:bodyPr/>
        <a:lstStyle/>
        <a:p>
          <a:endParaRPr lang="ru-RU"/>
        </a:p>
      </dgm:t>
    </dgm:pt>
    <dgm:pt modelId="{9B7C5E54-67F7-4BE9-89D4-8658D9F1BBC9}" type="sibTrans" cxnId="{509FFAD5-96F5-42F0-A7FB-58B32D3C4CD8}">
      <dgm:prSet/>
      <dgm:spPr/>
      <dgm:t>
        <a:bodyPr/>
        <a:lstStyle/>
        <a:p>
          <a:endParaRPr lang="ru-RU"/>
        </a:p>
      </dgm:t>
    </dgm:pt>
    <dgm:pt modelId="{15E88223-F7DB-465F-B0B1-AD8383237F48}">
      <dgm:prSet phldrT="[Текст]"/>
      <dgm:spPr/>
      <dgm:t>
        <a:bodyPr/>
        <a:lstStyle/>
        <a:p>
          <a:r>
            <a:rPr lang="ru-RU" dirty="0" smtClean="0"/>
            <a:t>Психоэмоциональные проблемы </a:t>
          </a:r>
          <a:endParaRPr lang="ru-RU" dirty="0"/>
        </a:p>
      </dgm:t>
    </dgm:pt>
    <dgm:pt modelId="{5D9B44BC-CD1D-4F65-B049-FAD12A6D67A5}" type="parTrans" cxnId="{752B95A9-2D03-4E03-B008-C5ED231F14A4}">
      <dgm:prSet/>
      <dgm:spPr/>
      <dgm:t>
        <a:bodyPr/>
        <a:lstStyle/>
        <a:p>
          <a:endParaRPr lang="ru-RU"/>
        </a:p>
      </dgm:t>
    </dgm:pt>
    <dgm:pt modelId="{FEB4AF5B-3570-4034-A796-36A7F1F5CD5C}" type="sibTrans" cxnId="{752B95A9-2D03-4E03-B008-C5ED231F14A4}">
      <dgm:prSet/>
      <dgm:spPr/>
      <dgm:t>
        <a:bodyPr/>
        <a:lstStyle/>
        <a:p>
          <a:endParaRPr lang="ru-RU"/>
        </a:p>
      </dgm:t>
    </dgm:pt>
    <dgm:pt modelId="{6B2F4025-463D-4C0E-A2B0-5D0071468DCB}">
      <dgm:prSet phldrT="[Текст]"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400" b="1" dirty="0" smtClean="0"/>
            <a:t>Фобии, страхи, тревожность, панические состояния</a:t>
          </a:r>
        </a:p>
      </dgm:t>
    </dgm:pt>
    <dgm:pt modelId="{45DF3AE5-6A14-4550-B97C-384FBDC64BEF}" type="parTrans" cxnId="{1912CB84-C379-49EF-AB61-4BE4B09A97E5}">
      <dgm:prSet/>
      <dgm:spPr/>
      <dgm:t>
        <a:bodyPr/>
        <a:lstStyle/>
        <a:p>
          <a:endParaRPr lang="ru-RU"/>
        </a:p>
      </dgm:t>
    </dgm:pt>
    <dgm:pt modelId="{02FFB768-A3B2-4FD4-848C-45216C75A5BF}" type="sibTrans" cxnId="{1912CB84-C379-49EF-AB61-4BE4B09A97E5}">
      <dgm:prSet/>
      <dgm:spPr/>
      <dgm:t>
        <a:bodyPr/>
        <a:lstStyle/>
        <a:p>
          <a:endParaRPr lang="ru-RU"/>
        </a:p>
      </dgm:t>
    </dgm:pt>
    <dgm:pt modelId="{0D955ABB-C7E2-4A17-B6D3-5566CC4924D1}">
      <dgm:prSet phldrT="[Текст]" custT="1"/>
      <dgm:spPr/>
      <dgm:t>
        <a:bodyPr/>
        <a:lstStyle/>
        <a:p>
          <a:pPr marL="114300" marR="0" indent="0" defTabSz="62230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15000"/>
            </a:spcAft>
            <a:buClrTx/>
            <a:buSzTx/>
            <a:buFontTx/>
            <a:buNone/>
            <a:tabLst/>
            <a:defRPr/>
          </a:pPr>
          <a:r>
            <a:rPr lang="ru-RU" sz="2400" b="1" dirty="0" smtClean="0"/>
            <a:t>Кризисные ситуации (утрата, разлука, развод родителей, рождение сестры или брата)</a:t>
          </a:r>
        </a:p>
        <a:p>
          <a:pPr marL="114300" indent="0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endParaRPr lang="ru-RU" sz="1800" dirty="0"/>
        </a:p>
      </dgm:t>
    </dgm:pt>
    <dgm:pt modelId="{BE1F180F-6396-42C1-A391-A999EA2ACF13}" type="parTrans" cxnId="{AFD2808F-016B-4414-B577-DD4312365321}">
      <dgm:prSet/>
      <dgm:spPr/>
      <dgm:t>
        <a:bodyPr/>
        <a:lstStyle/>
        <a:p>
          <a:endParaRPr lang="ru-RU"/>
        </a:p>
      </dgm:t>
    </dgm:pt>
    <dgm:pt modelId="{DC31D1A3-0ED4-4CE9-9FDD-E0700C60C6DD}" type="sibTrans" cxnId="{AFD2808F-016B-4414-B577-DD4312365321}">
      <dgm:prSet/>
      <dgm:spPr/>
      <dgm:t>
        <a:bodyPr/>
        <a:lstStyle/>
        <a:p>
          <a:endParaRPr lang="ru-RU"/>
        </a:p>
      </dgm:t>
    </dgm:pt>
    <dgm:pt modelId="{3DE2DC6C-12DB-4943-B7B7-60D4530EE448}">
      <dgm:prSet phldrT="[Текст]"/>
      <dgm:spPr/>
      <dgm:t>
        <a:bodyPr/>
        <a:lstStyle/>
        <a:p>
          <a:r>
            <a:rPr lang="ru-RU" dirty="0" smtClean="0"/>
            <a:t>Невротия </a:t>
          </a:r>
          <a:endParaRPr lang="ru-RU" dirty="0"/>
        </a:p>
      </dgm:t>
    </dgm:pt>
    <dgm:pt modelId="{F5574629-08F5-4E7C-B3E6-917F731F3C1C}" type="parTrans" cxnId="{D6972DB3-E2F6-45BF-BEC9-97C9D2C9715C}">
      <dgm:prSet/>
      <dgm:spPr/>
      <dgm:t>
        <a:bodyPr/>
        <a:lstStyle/>
        <a:p>
          <a:endParaRPr lang="ru-RU"/>
        </a:p>
      </dgm:t>
    </dgm:pt>
    <dgm:pt modelId="{9B257121-0005-4AC1-9CEB-27B20834FED9}" type="sibTrans" cxnId="{D6972DB3-E2F6-45BF-BEC9-97C9D2C9715C}">
      <dgm:prSet/>
      <dgm:spPr/>
      <dgm:t>
        <a:bodyPr/>
        <a:lstStyle/>
        <a:p>
          <a:endParaRPr lang="ru-RU"/>
        </a:p>
      </dgm:t>
    </dgm:pt>
    <dgm:pt modelId="{CF45A6B6-600C-4096-999B-642BF32C405A}">
      <dgm:prSet phldrT="[Текст]"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000" b="1" dirty="0" smtClean="0"/>
            <a:t>Невротические нарушения: повышенная тревожность, тики, заикания и прочие</a:t>
          </a:r>
        </a:p>
      </dgm:t>
    </dgm:pt>
    <dgm:pt modelId="{8AA38781-DA4A-491E-B8F5-EBEA3DAB6336}" type="parTrans" cxnId="{E4985B70-2EE4-4476-B0E4-F3B76A84A33B}">
      <dgm:prSet/>
      <dgm:spPr/>
      <dgm:t>
        <a:bodyPr/>
        <a:lstStyle/>
        <a:p>
          <a:endParaRPr lang="ru-RU"/>
        </a:p>
      </dgm:t>
    </dgm:pt>
    <dgm:pt modelId="{2F7A95EF-C3DF-4FEB-89C0-6F80A23ED840}" type="sibTrans" cxnId="{E4985B70-2EE4-4476-B0E4-F3B76A84A33B}">
      <dgm:prSet/>
      <dgm:spPr/>
      <dgm:t>
        <a:bodyPr/>
        <a:lstStyle/>
        <a:p>
          <a:endParaRPr lang="ru-RU"/>
        </a:p>
      </dgm:t>
    </dgm:pt>
    <dgm:pt modelId="{1B13E408-B83D-4515-BC26-B5D7108BD19A}">
      <dgm:prSet phldrT="[Текст]" custT="1"/>
      <dgm:spPr/>
      <dgm:t>
        <a:bodyPr/>
        <a:lstStyle/>
        <a:p>
          <a:pPr marL="285750" marR="0" indent="0" defTabSz="133350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15000"/>
            </a:spcAft>
            <a:buClrTx/>
            <a:buSzTx/>
            <a:buFontTx/>
            <a:buNone/>
            <a:tabLst/>
            <a:defRPr/>
          </a:pPr>
          <a:r>
            <a:rPr lang="ru-RU" sz="2000" b="1" dirty="0" smtClean="0"/>
            <a:t>СДВГ</a:t>
          </a:r>
          <a:endParaRPr lang="ru-RU" sz="2000" b="1" dirty="0"/>
        </a:p>
      </dgm:t>
    </dgm:pt>
    <dgm:pt modelId="{76BD2DA1-23C8-4DA1-8173-12ACA8AD0CCE}" type="parTrans" cxnId="{35FEE2FC-BA87-4406-8473-FA873FA90FC6}">
      <dgm:prSet/>
      <dgm:spPr/>
      <dgm:t>
        <a:bodyPr/>
        <a:lstStyle/>
        <a:p>
          <a:endParaRPr lang="ru-RU"/>
        </a:p>
      </dgm:t>
    </dgm:pt>
    <dgm:pt modelId="{3D087385-0ECE-4BAC-915A-0375E582F124}" type="sibTrans" cxnId="{35FEE2FC-BA87-4406-8473-FA873FA90FC6}">
      <dgm:prSet/>
      <dgm:spPr/>
      <dgm:t>
        <a:bodyPr/>
        <a:lstStyle/>
        <a:p>
          <a:endParaRPr lang="ru-RU"/>
        </a:p>
      </dgm:t>
    </dgm:pt>
    <dgm:pt modelId="{BE1594D5-A6C7-495C-902A-7494AF039A8C}">
      <dgm:prSet phldrT="[Текст]" custT="1"/>
      <dgm:spPr/>
      <dgm:t>
        <a:bodyPr/>
        <a:lstStyle/>
        <a:p>
          <a:pPr marL="114300" marR="0" indent="0" defTabSz="622300" eaLnBrk="1" fontAlgn="auto" latinLnBrk="0" hangingPunct="1">
            <a:lnSpc>
              <a:spcPct val="100000"/>
            </a:lnSpc>
            <a:spcBef>
              <a:spcPct val="0"/>
            </a:spcBef>
            <a:spcAft>
              <a:spcPct val="15000"/>
            </a:spcAft>
            <a:buClrTx/>
            <a:buSzTx/>
            <a:buFontTx/>
            <a:buNone/>
            <a:tabLst/>
            <a:defRPr/>
          </a:pPr>
          <a:r>
            <a:rPr lang="ru-RU" sz="2000" b="1" dirty="0" smtClean="0"/>
            <a:t> Различные межличностные и </a:t>
          </a:r>
          <a:r>
            <a:rPr lang="ru-RU" sz="2000" b="1" dirty="0" err="1" smtClean="0"/>
            <a:t>внутриличностные</a:t>
          </a:r>
          <a:r>
            <a:rPr lang="ru-RU" sz="2000" b="1" dirty="0" smtClean="0"/>
            <a:t> конфликты</a:t>
          </a:r>
        </a:p>
        <a:p>
          <a:pPr marL="114300" indent="0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endParaRPr lang="ru-RU" sz="1800" dirty="0"/>
        </a:p>
      </dgm:t>
    </dgm:pt>
    <dgm:pt modelId="{1920A772-F46A-4840-AB5D-CE2FD6C6D1CB}" type="parTrans" cxnId="{3FE5A91A-4A32-402E-96BB-93C46C75338D}">
      <dgm:prSet/>
      <dgm:spPr/>
      <dgm:t>
        <a:bodyPr/>
        <a:lstStyle/>
        <a:p>
          <a:endParaRPr lang="ru-RU"/>
        </a:p>
      </dgm:t>
    </dgm:pt>
    <dgm:pt modelId="{2A69259A-3628-4933-9527-C6238F211B43}" type="sibTrans" cxnId="{3FE5A91A-4A32-402E-96BB-93C46C75338D}">
      <dgm:prSet/>
      <dgm:spPr/>
      <dgm:t>
        <a:bodyPr/>
        <a:lstStyle/>
        <a:p>
          <a:endParaRPr lang="ru-RU"/>
        </a:p>
      </dgm:t>
    </dgm:pt>
    <dgm:pt modelId="{4047D4D1-6710-4A18-8713-7FBB60CF304E}">
      <dgm:prSet phldrT="[Текст]" custT="1"/>
      <dgm:spPr/>
      <dgm:t>
        <a:bodyPr/>
        <a:lstStyle/>
        <a:p>
          <a:pPr marL="285750" marR="0" indent="0" defTabSz="133350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15000"/>
            </a:spcAft>
            <a:buClrTx/>
            <a:buSzTx/>
            <a:buFontTx/>
            <a:buNone/>
            <a:tabLst/>
            <a:defRPr/>
          </a:pPr>
          <a:r>
            <a:rPr lang="ru-RU" sz="2000" b="1" dirty="0" smtClean="0"/>
            <a:t>Замкнутость, подавленность, низкая самооценка, застенчивость</a:t>
          </a:r>
        </a:p>
        <a:p>
          <a:pPr marL="285750" marR="0" indent="0" defTabSz="133350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15000"/>
            </a:spcAft>
            <a:buClrTx/>
            <a:buSzTx/>
            <a:buFontTx/>
            <a:buNone/>
            <a:tabLst/>
            <a:defRPr/>
          </a:pPr>
          <a:endParaRPr lang="ru-RU" sz="1200" dirty="0"/>
        </a:p>
      </dgm:t>
    </dgm:pt>
    <dgm:pt modelId="{97C82ABF-D9B8-4C02-A01D-C2218F6B39BE}" type="parTrans" cxnId="{F45EA6B2-2ECA-4E36-BC24-819CBE6E3CE7}">
      <dgm:prSet/>
      <dgm:spPr/>
      <dgm:t>
        <a:bodyPr/>
        <a:lstStyle/>
        <a:p>
          <a:endParaRPr lang="ru-RU"/>
        </a:p>
      </dgm:t>
    </dgm:pt>
    <dgm:pt modelId="{CF97A647-0B3A-490C-8525-BBBE6866E5DE}" type="sibTrans" cxnId="{F45EA6B2-2ECA-4E36-BC24-819CBE6E3CE7}">
      <dgm:prSet/>
      <dgm:spPr/>
      <dgm:t>
        <a:bodyPr/>
        <a:lstStyle/>
        <a:p>
          <a:endParaRPr lang="ru-RU"/>
        </a:p>
      </dgm:t>
    </dgm:pt>
    <dgm:pt modelId="{188DE9F8-22EF-4B72-AE04-ADC044D886AE}" type="pres">
      <dgm:prSet presAssocID="{13BF8850-B0A8-45B2-B9B8-618673D645ED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FAC5C14-0DA2-44F8-A75C-D503445B8BA2}" type="pres">
      <dgm:prSet presAssocID="{40CA519A-3590-44A4-9628-88EDFD807FD4}" presName="composite" presStyleCnt="0"/>
      <dgm:spPr/>
      <dgm:t>
        <a:bodyPr/>
        <a:lstStyle/>
        <a:p>
          <a:endParaRPr lang="ru-RU"/>
        </a:p>
      </dgm:t>
    </dgm:pt>
    <dgm:pt modelId="{BA142D09-49CB-4D4B-8029-66A8D98D16D0}" type="pres">
      <dgm:prSet presAssocID="{40CA519A-3590-44A4-9628-88EDFD807FD4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10789E8-6A7C-436C-AA00-B1F7F894C5D4}" type="pres">
      <dgm:prSet presAssocID="{40CA519A-3590-44A4-9628-88EDFD807FD4}" presName="descendantText" presStyleLbl="alignAcc1" presStyleIdx="0" presStyleCnt="3" custScaleY="157737" custLinFactNeighborX="-27" custLinFactNeighborY="-878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67D6EB4-7C49-4572-A32F-4EC9A39AB0F4}" type="pres">
      <dgm:prSet presAssocID="{2DED288B-203C-4903-83CD-BFD23122E51A}" presName="sp" presStyleCnt="0"/>
      <dgm:spPr/>
      <dgm:t>
        <a:bodyPr/>
        <a:lstStyle/>
        <a:p>
          <a:endParaRPr lang="ru-RU"/>
        </a:p>
      </dgm:t>
    </dgm:pt>
    <dgm:pt modelId="{56F29994-C305-46E3-A0F1-DDA20812EE4C}" type="pres">
      <dgm:prSet presAssocID="{15E88223-F7DB-465F-B0B1-AD8383237F48}" presName="composite" presStyleCnt="0"/>
      <dgm:spPr/>
      <dgm:t>
        <a:bodyPr/>
        <a:lstStyle/>
        <a:p>
          <a:endParaRPr lang="ru-RU"/>
        </a:p>
      </dgm:t>
    </dgm:pt>
    <dgm:pt modelId="{D10A2AC5-7EB4-492E-82CC-FC39F4C56E81}" type="pres">
      <dgm:prSet presAssocID="{15E88223-F7DB-465F-B0B1-AD8383237F48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C7FD694-E422-448A-940C-C5405A33151F}" type="pres">
      <dgm:prSet presAssocID="{15E88223-F7DB-465F-B0B1-AD8383237F48}" presName="descendantText" presStyleLbl="alignAcc1" presStyleIdx="1" presStyleCnt="3" custScaleY="15297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CBBAF14-0CE8-4FC6-9237-9F592C7E5E73}" type="pres">
      <dgm:prSet presAssocID="{FEB4AF5B-3570-4034-A796-36A7F1F5CD5C}" presName="sp" presStyleCnt="0"/>
      <dgm:spPr/>
      <dgm:t>
        <a:bodyPr/>
        <a:lstStyle/>
        <a:p>
          <a:endParaRPr lang="ru-RU"/>
        </a:p>
      </dgm:t>
    </dgm:pt>
    <dgm:pt modelId="{A0215A79-1902-4DD0-B324-ADCD7A257070}" type="pres">
      <dgm:prSet presAssocID="{3DE2DC6C-12DB-4943-B7B7-60D4530EE448}" presName="composite" presStyleCnt="0"/>
      <dgm:spPr/>
      <dgm:t>
        <a:bodyPr/>
        <a:lstStyle/>
        <a:p>
          <a:endParaRPr lang="ru-RU"/>
        </a:p>
      </dgm:t>
    </dgm:pt>
    <dgm:pt modelId="{ED8B02E5-2405-4118-8080-00C35257C662}" type="pres">
      <dgm:prSet presAssocID="{3DE2DC6C-12DB-4943-B7B7-60D4530EE448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7B2281B-7037-4850-A7E2-1DADC314DD44}" type="pres">
      <dgm:prSet presAssocID="{3DE2DC6C-12DB-4943-B7B7-60D4530EE448}" presName="descendantText" presStyleLbl="alignAcc1" presStyleIdx="2" presStyleCnt="3" custScaleY="17614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4985B70-2EE4-4476-B0E4-F3B76A84A33B}" srcId="{3DE2DC6C-12DB-4943-B7B7-60D4530EE448}" destId="{CF45A6B6-600C-4096-999B-642BF32C405A}" srcOrd="0" destOrd="0" parTransId="{8AA38781-DA4A-491E-B8F5-EBEA3DAB6336}" sibTransId="{2F7A95EF-C3DF-4FEB-89C0-6F80A23ED840}"/>
    <dgm:cxn modelId="{91A57384-493A-44B3-B2D6-2D1451756D0E}" type="presOf" srcId="{0D955ABB-C7E2-4A17-B6D3-5566CC4924D1}" destId="{8C7FD694-E422-448A-940C-C5405A33151F}" srcOrd="0" destOrd="1" presId="urn:microsoft.com/office/officeart/2005/8/layout/chevron2"/>
    <dgm:cxn modelId="{35FEE2FC-BA87-4406-8473-FA873FA90FC6}" srcId="{3DE2DC6C-12DB-4943-B7B7-60D4530EE448}" destId="{1B13E408-B83D-4515-BC26-B5D7108BD19A}" srcOrd="1" destOrd="0" parTransId="{76BD2DA1-23C8-4DA1-8173-12ACA8AD0CCE}" sibTransId="{3D087385-0ECE-4BAC-915A-0375E582F124}"/>
    <dgm:cxn modelId="{A1600C76-E830-4C48-B89E-3F8B0E4D6F62}" type="presOf" srcId="{3DE2DC6C-12DB-4943-B7B7-60D4530EE448}" destId="{ED8B02E5-2405-4118-8080-00C35257C662}" srcOrd="0" destOrd="0" presId="urn:microsoft.com/office/officeart/2005/8/layout/chevron2"/>
    <dgm:cxn modelId="{59890102-0BC2-4701-BF39-A2393721C38E}" srcId="{13BF8850-B0A8-45B2-B9B8-618673D645ED}" destId="{40CA519A-3590-44A4-9628-88EDFD807FD4}" srcOrd="0" destOrd="0" parTransId="{E67AB849-FA91-46EC-93BD-F0C1D08D062B}" sibTransId="{2DED288B-203C-4903-83CD-BFD23122E51A}"/>
    <dgm:cxn modelId="{B6AC4867-0E3E-4ABA-8C91-8FFC778B3EA6}" type="presOf" srcId="{6B2F4025-463D-4C0E-A2B0-5D0071468DCB}" destId="{8C7FD694-E422-448A-940C-C5405A33151F}" srcOrd="0" destOrd="0" presId="urn:microsoft.com/office/officeart/2005/8/layout/chevron2"/>
    <dgm:cxn modelId="{F2B850CF-DB7E-49F1-BB99-54B05B63A8B2}" type="presOf" srcId="{BE1594D5-A6C7-495C-902A-7494AF039A8C}" destId="{710789E8-6A7C-436C-AA00-B1F7F894C5D4}" srcOrd="0" destOrd="2" presId="urn:microsoft.com/office/officeart/2005/8/layout/chevron2"/>
    <dgm:cxn modelId="{509FFAD5-96F5-42F0-A7FB-58B32D3C4CD8}" srcId="{40CA519A-3590-44A4-9628-88EDFD807FD4}" destId="{BA0322DD-25DF-4EF3-95F0-CFA0E7FB1F5B}" srcOrd="1" destOrd="0" parTransId="{5C0CEB68-B537-4880-B7D5-0BAF6129B3C2}" sibTransId="{9B7C5E54-67F7-4BE9-89D4-8658D9F1BBC9}"/>
    <dgm:cxn modelId="{752B95A9-2D03-4E03-B008-C5ED231F14A4}" srcId="{13BF8850-B0A8-45B2-B9B8-618673D645ED}" destId="{15E88223-F7DB-465F-B0B1-AD8383237F48}" srcOrd="1" destOrd="0" parTransId="{5D9B44BC-CD1D-4F65-B049-FAD12A6D67A5}" sibTransId="{FEB4AF5B-3570-4034-A796-36A7F1F5CD5C}"/>
    <dgm:cxn modelId="{1DDB4B23-F547-4009-AA24-B62E669D84D1}" type="presOf" srcId="{BA0322DD-25DF-4EF3-95F0-CFA0E7FB1F5B}" destId="{710789E8-6A7C-436C-AA00-B1F7F894C5D4}" srcOrd="0" destOrd="1" presId="urn:microsoft.com/office/officeart/2005/8/layout/chevron2"/>
    <dgm:cxn modelId="{D6972DB3-E2F6-45BF-BEC9-97C9D2C9715C}" srcId="{13BF8850-B0A8-45B2-B9B8-618673D645ED}" destId="{3DE2DC6C-12DB-4943-B7B7-60D4530EE448}" srcOrd="2" destOrd="0" parTransId="{F5574629-08F5-4E7C-B3E6-917F731F3C1C}" sibTransId="{9B257121-0005-4AC1-9CEB-27B20834FED9}"/>
    <dgm:cxn modelId="{18B21636-4A31-4B03-A2A5-9D1FC918B55A}" type="presOf" srcId="{13BF8850-B0A8-45B2-B9B8-618673D645ED}" destId="{188DE9F8-22EF-4B72-AE04-ADC044D886AE}" srcOrd="0" destOrd="0" presId="urn:microsoft.com/office/officeart/2005/8/layout/chevron2"/>
    <dgm:cxn modelId="{3FE5A91A-4A32-402E-96BB-93C46C75338D}" srcId="{40CA519A-3590-44A4-9628-88EDFD807FD4}" destId="{BE1594D5-A6C7-495C-902A-7494AF039A8C}" srcOrd="2" destOrd="0" parTransId="{1920A772-F46A-4840-AB5D-CE2FD6C6D1CB}" sibTransId="{2A69259A-3628-4933-9527-C6238F211B43}"/>
    <dgm:cxn modelId="{AFD2808F-016B-4414-B577-DD4312365321}" srcId="{15E88223-F7DB-465F-B0B1-AD8383237F48}" destId="{0D955ABB-C7E2-4A17-B6D3-5566CC4924D1}" srcOrd="1" destOrd="0" parTransId="{BE1F180F-6396-42C1-A391-A999EA2ACF13}" sibTransId="{DC31D1A3-0ED4-4CE9-9FDD-E0700C60C6DD}"/>
    <dgm:cxn modelId="{2E3EACDE-E6F6-45FB-9B5F-D93B360ECC4B}" type="presOf" srcId="{2DD03C4F-60A0-4D40-8BD0-FA1747326218}" destId="{710789E8-6A7C-436C-AA00-B1F7F894C5D4}" srcOrd="0" destOrd="0" presId="urn:microsoft.com/office/officeart/2005/8/layout/chevron2"/>
    <dgm:cxn modelId="{CDBE807D-02DB-4F03-A68C-370723CA79B9}" type="presOf" srcId="{4047D4D1-6710-4A18-8713-7FBB60CF304E}" destId="{F7B2281B-7037-4850-A7E2-1DADC314DD44}" srcOrd="0" destOrd="2" presId="urn:microsoft.com/office/officeart/2005/8/layout/chevron2"/>
    <dgm:cxn modelId="{0DDCF754-3259-4699-B3FE-2CD9E20B7530}" srcId="{40CA519A-3590-44A4-9628-88EDFD807FD4}" destId="{2DD03C4F-60A0-4D40-8BD0-FA1747326218}" srcOrd="0" destOrd="0" parTransId="{5E2FAAB0-5A54-4B5A-A2CD-294AB078E2CB}" sibTransId="{F959040F-B7E1-4370-8BA2-EE381CD38087}"/>
    <dgm:cxn modelId="{D7ABB3AB-80A2-4DB0-A41C-85D99CE40B44}" type="presOf" srcId="{15E88223-F7DB-465F-B0B1-AD8383237F48}" destId="{D10A2AC5-7EB4-492E-82CC-FC39F4C56E81}" srcOrd="0" destOrd="0" presId="urn:microsoft.com/office/officeart/2005/8/layout/chevron2"/>
    <dgm:cxn modelId="{A96C3F7F-132C-44CB-B3FB-5FDEB77C23C7}" type="presOf" srcId="{1B13E408-B83D-4515-BC26-B5D7108BD19A}" destId="{F7B2281B-7037-4850-A7E2-1DADC314DD44}" srcOrd="0" destOrd="1" presId="urn:microsoft.com/office/officeart/2005/8/layout/chevron2"/>
    <dgm:cxn modelId="{1912CB84-C379-49EF-AB61-4BE4B09A97E5}" srcId="{15E88223-F7DB-465F-B0B1-AD8383237F48}" destId="{6B2F4025-463D-4C0E-A2B0-5D0071468DCB}" srcOrd="0" destOrd="0" parTransId="{45DF3AE5-6A14-4550-B97C-384FBDC64BEF}" sibTransId="{02FFB768-A3B2-4FD4-848C-45216C75A5BF}"/>
    <dgm:cxn modelId="{E088DCD3-987C-4BF6-A75C-8F4A8F2D2EF4}" type="presOf" srcId="{CF45A6B6-600C-4096-999B-642BF32C405A}" destId="{F7B2281B-7037-4850-A7E2-1DADC314DD44}" srcOrd="0" destOrd="0" presId="urn:microsoft.com/office/officeart/2005/8/layout/chevron2"/>
    <dgm:cxn modelId="{16FE2F66-9997-4D06-A71C-F2529629CABC}" type="presOf" srcId="{40CA519A-3590-44A4-9628-88EDFD807FD4}" destId="{BA142D09-49CB-4D4B-8029-66A8D98D16D0}" srcOrd="0" destOrd="0" presId="urn:microsoft.com/office/officeart/2005/8/layout/chevron2"/>
    <dgm:cxn modelId="{F45EA6B2-2ECA-4E36-BC24-819CBE6E3CE7}" srcId="{3DE2DC6C-12DB-4943-B7B7-60D4530EE448}" destId="{4047D4D1-6710-4A18-8713-7FBB60CF304E}" srcOrd="2" destOrd="0" parTransId="{97C82ABF-D9B8-4C02-A01D-C2218F6B39BE}" sibTransId="{CF97A647-0B3A-490C-8525-BBBE6866E5DE}"/>
    <dgm:cxn modelId="{45F03D28-5722-44C2-AC90-345E67F0E3DE}" type="presParOf" srcId="{188DE9F8-22EF-4B72-AE04-ADC044D886AE}" destId="{7FAC5C14-0DA2-44F8-A75C-D503445B8BA2}" srcOrd="0" destOrd="0" presId="urn:microsoft.com/office/officeart/2005/8/layout/chevron2"/>
    <dgm:cxn modelId="{790CBBDE-2867-455D-B606-53C3C6844540}" type="presParOf" srcId="{7FAC5C14-0DA2-44F8-A75C-D503445B8BA2}" destId="{BA142D09-49CB-4D4B-8029-66A8D98D16D0}" srcOrd="0" destOrd="0" presId="urn:microsoft.com/office/officeart/2005/8/layout/chevron2"/>
    <dgm:cxn modelId="{7980CD5A-FBF5-4EDB-B63C-815787900CE1}" type="presParOf" srcId="{7FAC5C14-0DA2-44F8-A75C-D503445B8BA2}" destId="{710789E8-6A7C-436C-AA00-B1F7F894C5D4}" srcOrd="1" destOrd="0" presId="urn:microsoft.com/office/officeart/2005/8/layout/chevron2"/>
    <dgm:cxn modelId="{DFB6BDB7-ED34-45B4-88A5-A994051DA5E3}" type="presParOf" srcId="{188DE9F8-22EF-4B72-AE04-ADC044D886AE}" destId="{C67D6EB4-7C49-4572-A32F-4EC9A39AB0F4}" srcOrd="1" destOrd="0" presId="urn:microsoft.com/office/officeart/2005/8/layout/chevron2"/>
    <dgm:cxn modelId="{B054E94B-3418-4D91-8AEE-ECAC1DDBD6C4}" type="presParOf" srcId="{188DE9F8-22EF-4B72-AE04-ADC044D886AE}" destId="{56F29994-C305-46E3-A0F1-DDA20812EE4C}" srcOrd="2" destOrd="0" presId="urn:microsoft.com/office/officeart/2005/8/layout/chevron2"/>
    <dgm:cxn modelId="{76F36728-B892-4C00-A8DF-554BBBD6B178}" type="presParOf" srcId="{56F29994-C305-46E3-A0F1-DDA20812EE4C}" destId="{D10A2AC5-7EB4-492E-82CC-FC39F4C56E81}" srcOrd="0" destOrd="0" presId="urn:microsoft.com/office/officeart/2005/8/layout/chevron2"/>
    <dgm:cxn modelId="{7E17F03E-93FF-41BF-9E2F-D649AFDCD939}" type="presParOf" srcId="{56F29994-C305-46E3-A0F1-DDA20812EE4C}" destId="{8C7FD694-E422-448A-940C-C5405A33151F}" srcOrd="1" destOrd="0" presId="urn:microsoft.com/office/officeart/2005/8/layout/chevron2"/>
    <dgm:cxn modelId="{51E95712-53BC-4EB3-9C78-8ED3511684BC}" type="presParOf" srcId="{188DE9F8-22EF-4B72-AE04-ADC044D886AE}" destId="{0CBBAF14-0CE8-4FC6-9237-9F592C7E5E73}" srcOrd="3" destOrd="0" presId="urn:microsoft.com/office/officeart/2005/8/layout/chevron2"/>
    <dgm:cxn modelId="{8DF75E74-B2F1-4E2B-B833-03987E71316E}" type="presParOf" srcId="{188DE9F8-22EF-4B72-AE04-ADC044D886AE}" destId="{A0215A79-1902-4DD0-B324-ADCD7A257070}" srcOrd="4" destOrd="0" presId="urn:microsoft.com/office/officeart/2005/8/layout/chevron2"/>
    <dgm:cxn modelId="{5FDAF5D8-EE8C-4157-A4BE-217266BC38DE}" type="presParOf" srcId="{A0215A79-1902-4DD0-B324-ADCD7A257070}" destId="{ED8B02E5-2405-4118-8080-00C35257C662}" srcOrd="0" destOrd="0" presId="urn:microsoft.com/office/officeart/2005/8/layout/chevron2"/>
    <dgm:cxn modelId="{B48D8F59-92A2-448B-9634-D7A2E8B53F13}" type="presParOf" srcId="{A0215A79-1902-4DD0-B324-ADCD7A257070}" destId="{F7B2281B-7037-4850-A7E2-1DADC314DD44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3677959C-A289-4D09-BA17-3F91E4FBF7C1}" type="doc">
      <dgm:prSet loTypeId="urn:microsoft.com/office/officeart/2008/layout/HorizontalMultiLevelHierarchy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D12956B-702C-4026-8092-17D7A4EAEEFD}">
      <dgm:prSet phldrT="[Текст]"/>
      <dgm:spPr>
        <a:solidFill>
          <a:srgbClr val="FF0000"/>
        </a:solidFill>
      </dgm:spPr>
      <dgm:t>
        <a:bodyPr/>
        <a:lstStyle/>
        <a:p>
          <a:r>
            <a:rPr lang="ru-RU" b="1" dirty="0" smtClean="0"/>
            <a:t>Противопоказания</a:t>
          </a:r>
          <a:endParaRPr lang="ru-RU" dirty="0"/>
        </a:p>
      </dgm:t>
    </dgm:pt>
    <dgm:pt modelId="{832B95FB-00DD-492D-ABD9-2D8BDC49BD6F}" type="parTrans" cxnId="{069F8775-3374-4577-855F-6B89EC8EF811}">
      <dgm:prSet/>
      <dgm:spPr/>
      <dgm:t>
        <a:bodyPr/>
        <a:lstStyle/>
        <a:p>
          <a:endParaRPr lang="ru-RU"/>
        </a:p>
      </dgm:t>
    </dgm:pt>
    <dgm:pt modelId="{EB0BF674-719E-42C5-819A-0A7551562919}" type="sibTrans" cxnId="{069F8775-3374-4577-855F-6B89EC8EF811}">
      <dgm:prSet/>
      <dgm:spPr/>
      <dgm:t>
        <a:bodyPr/>
        <a:lstStyle/>
        <a:p>
          <a:endParaRPr lang="ru-RU"/>
        </a:p>
      </dgm:t>
    </dgm:pt>
    <dgm:pt modelId="{C42366A8-AFD8-4449-BBF4-F87330C81794}">
      <dgm:prSet phldrT="[Текст]" custT="1"/>
      <dgm:spPr>
        <a:solidFill>
          <a:srgbClr val="66FFCC"/>
        </a:solidFill>
      </dgm:spPr>
      <dgm:t>
        <a:bodyPr/>
        <a:lstStyle/>
        <a:p>
          <a:r>
            <a:rPr lang="ru-RU" sz="4000" b="1" dirty="0" smtClean="0">
              <a:solidFill>
                <a:schemeClr val="tx1"/>
              </a:solidFill>
            </a:rPr>
            <a:t>Эпилепсия</a:t>
          </a:r>
          <a:endParaRPr lang="ru-RU" sz="4000" b="1" dirty="0">
            <a:solidFill>
              <a:schemeClr val="tx1"/>
            </a:solidFill>
          </a:endParaRPr>
        </a:p>
      </dgm:t>
    </dgm:pt>
    <dgm:pt modelId="{14490390-A08E-44BE-9ED7-3A877E002BE1}" type="parTrans" cxnId="{7B5E2F9B-3D40-4921-ACFB-C3617843E223}">
      <dgm:prSet/>
      <dgm:spPr/>
      <dgm:t>
        <a:bodyPr/>
        <a:lstStyle/>
        <a:p>
          <a:endParaRPr lang="ru-RU"/>
        </a:p>
      </dgm:t>
    </dgm:pt>
    <dgm:pt modelId="{DEDDB343-9ACC-42F0-BE44-5CA2A00767DF}" type="sibTrans" cxnId="{7B5E2F9B-3D40-4921-ACFB-C3617843E223}">
      <dgm:prSet/>
      <dgm:spPr/>
      <dgm:t>
        <a:bodyPr/>
        <a:lstStyle/>
        <a:p>
          <a:endParaRPr lang="ru-RU"/>
        </a:p>
      </dgm:t>
    </dgm:pt>
    <dgm:pt modelId="{93224590-B762-4BC7-A90E-E47DD448E30B}">
      <dgm:prSet phldrT="[Текст]" custT="1"/>
      <dgm:spPr>
        <a:solidFill>
          <a:srgbClr val="FFCC00"/>
        </a:solidFill>
      </dgm:spPr>
      <dgm:t>
        <a:bodyPr/>
        <a:lstStyle/>
        <a:p>
          <a:r>
            <a:rPr lang="ru-RU" sz="3600" b="1" dirty="0" smtClean="0">
              <a:solidFill>
                <a:schemeClr val="tx1"/>
              </a:solidFill>
            </a:rPr>
            <a:t>шизофрения</a:t>
          </a:r>
          <a:endParaRPr lang="ru-RU" sz="3600" b="1" dirty="0">
            <a:solidFill>
              <a:schemeClr val="tx1"/>
            </a:solidFill>
          </a:endParaRPr>
        </a:p>
      </dgm:t>
    </dgm:pt>
    <dgm:pt modelId="{18329038-A1D1-468B-9ED2-762E25E60D02}" type="parTrans" cxnId="{EC1D99D9-37AC-462E-9989-9C4FEC4502D5}">
      <dgm:prSet/>
      <dgm:spPr/>
      <dgm:t>
        <a:bodyPr/>
        <a:lstStyle/>
        <a:p>
          <a:endParaRPr lang="ru-RU"/>
        </a:p>
      </dgm:t>
    </dgm:pt>
    <dgm:pt modelId="{7D9C03A4-9D2D-47B9-BC2E-5569ECBD7961}" type="sibTrans" cxnId="{EC1D99D9-37AC-462E-9989-9C4FEC4502D5}">
      <dgm:prSet/>
      <dgm:spPr/>
      <dgm:t>
        <a:bodyPr/>
        <a:lstStyle/>
        <a:p>
          <a:endParaRPr lang="ru-RU"/>
        </a:p>
      </dgm:t>
    </dgm:pt>
    <dgm:pt modelId="{ACBE05F2-E871-41F0-9F16-2537C36A1A5A}">
      <dgm:prSet phldrT="[Текст]"/>
      <dgm:spPr>
        <a:solidFill>
          <a:srgbClr val="FF33CC"/>
        </a:solidFill>
      </dgm:spPr>
      <dgm:t>
        <a:bodyPr/>
        <a:lstStyle/>
        <a:p>
          <a:r>
            <a:rPr lang="ru-RU" dirty="0" smtClean="0"/>
            <a:t>· </a:t>
          </a:r>
          <a:r>
            <a:rPr lang="ru-RU" dirty="0" smtClean="0">
              <a:solidFill>
                <a:schemeClr val="tx1"/>
              </a:solidFill>
            </a:rPr>
            <a:t>Кожные заболевания и порезы на руках</a:t>
          </a:r>
          <a:endParaRPr lang="ru-RU" dirty="0">
            <a:solidFill>
              <a:schemeClr val="tx1"/>
            </a:solidFill>
          </a:endParaRPr>
        </a:p>
      </dgm:t>
    </dgm:pt>
    <dgm:pt modelId="{FE3E75D0-24F9-4F16-A40A-ECB9E43E98BD}" type="parTrans" cxnId="{E5C549CE-B697-4517-B8E6-497EAD4BF423}">
      <dgm:prSet/>
      <dgm:spPr/>
      <dgm:t>
        <a:bodyPr/>
        <a:lstStyle/>
        <a:p>
          <a:endParaRPr lang="ru-RU"/>
        </a:p>
      </dgm:t>
    </dgm:pt>
    <dgm:pt modelId="{E0AEB3B7-6B58-4BEC-A03F-C3CE42457E8B}" type="sibTrans" cxnId="{E5C549CE-B697-4517-B8E6-497EAD4BF423}">
      <dgm:prSet/>
      <dgm:spPr/>
      <dgm:t>
        <a:bodyPr/>
        <a:lstStyle/>
        <a:p>
          <a:endParaRPr lang="ru-RU"/>
        </a:p>
      </dgm:t>
    </dgm:pt>
    <dgm:pt modelId="{F8653C55-5F12-4F1A-B30B-7F56BFF6E431}" type="pres">
      <dgm:prSet presAssocID="{3677959C-A289-4D09-BA17-3F91E4FBF7C1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745C183-D41B-4B9A-8A11-23CDE55DF2C1}" type="pres">
      <dgm:prSet presAssocID="{BD12956B-702C-4026-8092-17D7A4EAEEFD}" presName="root1" presStyleCnt="0"/>
      <dgm:spPr/>
    </dgm:pt>
    <dgm:pt modelId="{14725234-1C30-4506-A9FB-2DA80FDEDA04}" type="pres">
      <dgm:prSet presAssocID="{BD12956B-702C-4026-8092-17D7A4EAEEFD}" presName="LevelOneTextNod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167D739-9023-42FB-A4A7-DA27532CB8FA}" type="pres">
      <dgm:prSet presAssocID="{BD12956B-702C-4026-8092-17D7A4EAEEFD}" presName="level2hierChild" presStyleCnt="0"/>
      <dgm:spPr/>
    </dgm:pt>
    <dgm:pt modelId="{0F0FEFF3-CE43-4BBA-8D83-29AE5F42A4CF}" type="pres">
      <dgm:prSet presAssocID="{14490390-A08E-44BE-9ED7-3A877E002BE1}" presName="conn2-1" presStyleLbl="parChTrans1D2" presStyleIdx="0" presStyleCnt="3"/>
      <dgm:spPr/>
      <dgm:t>
        <a:bodyPr/>
        <a:lstStyle/>
        <a:p>
          <a:endParaRPr lang="ru-RU"/>
        </a:p>
      </dgm:t>
    </dgm:pt>
    <dgm:pt modelId="{035BDD79-1B0E-4712-ABEF-484A3F225950}" type="pres">
      <dgm:prSet presAssocID="{14490390-A08E-44BE-9ED7-3A877E002BE1}" presName="connTx" presStyleLbl="parChTrans1D2" presStyleIdx="0" presStyleCnt="3"/>
      <dgm:spPr/>
      <dgm:t>
        <a:bodyPr/>
        <a:lstStyle/>
        <a:p>
          <a:endParaRPr lang="ru-RU"/>
        </a:p>
      </dgm:t>
    </dgm:pt>
    <dgm:pt modelId="{895A8CBC-3847-4EAC-985E-F84ADA2F6CBC}" type="pres">
      <dgm:prSet presAssocID="{C42366A8-AFD8-4449-BBF4-F87330C81794}" presName="root2" presStyleCnt="0"/>
      <dgm:spPr/>
    </dgm:pt>
    <dgm:pt modelId="{29DB551A-E263-4EC5-A506-4C70A0D52AB3}" type="pres">
      <dgm:prSet presAssocID="{C42366A8-AFD8-4449-BBF4-F87330C81794}" presName="LevelTwoTextNode" presStyleLbl="node2" presStyleIdx="0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E3A3553-C2E1-4201-8FF6-0ABC9D94F4E1}" type="pres">
      <dgm:prSet presAssocID="{C42366A8-AFD8-4449-BBF4-F87330C81794}" presName="level3hierChild" presStyleCnt="0"/>
      <dgm:spPr/>
    </dgm:pt>
    <dgm:pt modelId="{AF68EFAC-88DE-4856-8AF9-D3CCE2B9909C}" type="pres">
      <dgm:prSet presAssocID="{18329038-A1D1-468B-9ED2-762E25E60D02}" presName="conn2-1" presStyleLbl="parChTrans1D2" presStyleIdx="1" presStyleCnt="3"/>
      <dgm:spPr/>
      <dgm:t>
        <a:bodyPr/>
        <a:lstStyle/>
        <a:p>
          <a:endParaRPr lang="ru-RU"/>
        </a:p>
      </dgm:t>
    </dgm:pt>
    <dgm:pt modelId="{99D7CE5C-CF8A-4CA6-9E51-399AF793164B}" type="pres">
      <dgm:prSet presAssocID="{18329038-A1D1-468B-9ED2-762E25E60D02}" presName="connTx" presStyleLbl="parChTrans1D2" presStyleIdx="1" presStyleCnt="3"/>
      <dgm:spPr/>
      <dgm:t>
        <a:bodyPr/>
        <a:lstStyle/>
        <a:p>
          <a:endParaRPr lang="ru-RU"/>
        </a:p>
      </dgm:t>
    </dgm:pt>
    <dgm:pt modelId="{9742F661-25F9-4631-867C-379BD9016740}" type="pres">
      <dgm:prSet presAssocID="{93224590-B762-4BC7-A90E-E47DD448E30B}" presName="root2" presStyleCnt="0"/>
      <dgm:spPr/>
    </dgm:pt>
    <dgm:pt modelId="{86171A31-1E81-4E29-8B32-8E12E9AC5322}" type="pres">
      <dgm:prSet presAssocID="{93224590-B762-4BC7-A90E-E47DD448E30B}" presName="LevelTwoTextNode" presStyleLbl="node2" presStyleIdx="1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38B4B3E-9C7F-46CA-8E5F-5BC7C53EBAD5}" type="pres">
      <dgm:prSet presAssocID="{93224590-B762-4BC7-A90E-E47DD448E30B}" presName="level3hierChild" presStyleCnt="0"/>
      <dgm:spPr/>
    </dgm:pt>
    <dgm:pt modelId="{EC4A261C-965E-4F27-A4D4-18A378847BCE}" type="pres">
      <dgm:prSet presAssocID="{FE3E75D0-24F9-4F16-A40A-ECB9E43E98BD}" presName="conn2-1" presStyleLbl="parChTrans1D2" presStyleIdx="2" presStyleCnt="3"/>
      <dgm:spPr/>
      <dgm:t>
        <a:bodyPr/>
        <a:lstStyle/>
        <a:p>
          <a:endParaRPr lang="ru-RU"/>
        </a:p>
      </dgm:t>
    </dgm:pt>
    <dgm:pt modelId="{21EB4DBE-8D38-4EC6-B1C8-A582D663938F}" type="pres">
      <dgm:prSet presAssocID="{FE3E75D0-24F9-4F16-A40A-ECB9E43E98BD}" presName="connTx" presStyleLbl="parChTrans1D2" presStyleIdx="2" presStyleCnt="3"/>
      <dgm:spPr/>
      <dgm:t>
        <a:bodyPr/>
        <a:lstStyle/>
        <a:p>
          <a:endParaRPr lang="ru-RU"/>
        </a:p>
      </dgm:t>
    </dgm:pt>
    <dgm:pt modelId="{4150F90E-792E-4CCF-A677-CA5DAD1FB0CB}" type="pres">
      <dgm:prSet presAssocID="{ACBE05F2-E871-41F0-9F16-2537C36A1A5A}" presName="root2" presStyleCnt="0"/>
      <dgm:spPr/>
    </dgm:pt>
    <dgm:pt modelId="{0612A247-DB39-4BEF-8C7A-1C9ACAEDAE7F}" type="pres">
      <dgm:prSet presAssocID="{ACBE05F2-E871-41F0-9F16-2537C36A1A5A}" presName="LevelTwoTextNode" presStyleLbl="node2" presStyleIdx="2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A25F7DD-4C9C-48D4-A82C-78E79E634616}" type="pres">
      <dgm:prSet presAssocID="{ACBE05F2-E871-41F0-9F16-2537C36A1A5A}" presName="level3hierChild" presStyleCnt="0"/>
      <dgm:spPr/>
    </dgm:pt>
  </dgm:ptLst>
  <dgm:cxnLst>
    <dgm:cxn modelId="{F8A14953-17BF-4760-B9AD-4586110923C7}" type="presOf" srcId="{FE3E75D0-24F9-4F16-A40A-ECB9E43E98BD}" destId="{EC4A261C-965E-4F27-A4D4-18A378847BCE}" srcOrd="0" destOrd="0" presId="urn:microsoft.com/office/officeart/2008/layout/HorizontalMultiLevelHierarchy"/>
    <dgm:cxn modelId="{2FDA3D2D-39BA-4051-8285-62ABB9705F63}" type="presOf" srcId="{14490390-A08E-44BE-9ED7-3A877E002BE1}" destId="{0F0FEFF3-CE43-4BBA-8D83-29AE5F42A4CF}" srcOrd="0" destOrd="0" presId="urn:microsoft.com/office/officeart/2008/layout/HorizontalMultiLevelHierarchy"/>
    <dgm:cxn modelId="{C019617D-388D-4C0E-8F60-31D4B411BD32}" type="presOf" srcId="{FE3E75D0-24F9-4F16-A40A-ECB9E43E98BD}" destId="{21EB4DBE-8D38-4EC6-B1C8-A582D663938F}" srcOrd="1" destOrd="0" presId="urn:microsoft.com/office/officeart/2008/layout/HorizontalMultiLevelHierarchy"/>
    <dgm:cxn modelId="{7216E2A1-A676-4670-8B18-63A51B3EA6B1}" type="presOf" srcId="{18329038-A1D1-468B-9ED2-762E25E60D02}" destId="{AF68EFAC-88DE-4856-8AF9-D3CCE2B9909C}" srcOrd="0" destOrd="0" presId="urn:microsoft.com/office/officeart/2008/layout/HorizontalMultiLevelHierarchy"/>
    <dgm:cxn modelId="{EC1D99D9-37AC-462E-9989-9C4FEC4502D5}" srcId="{BD12956B-702C-4026-8092-17D7A4EAEEFD}" destId="{93224590-B762-4BC7-A90E-E47DD448E30B}" srcOrd="1" destOrd="0" parTransId="{18329038-A1D1-468B-9ED2-762E25E60D02}" sibTransId="{7D9C03A4-9D2D-47B9-BC2E-5569ECBD7961}"/>
    <dgm:cxn modelId="{D34F2DF8-4932-4AE9-8545-73FC010ED3C2}" type="presOf" srcId="{93224590-B762-4BC7-A90E-E47DD448E30B}" destId="{86171A31-1E81-4E29-8B32-8E12E9AC5322}" srcOrd="0" destOrd="0" presId="urn:microsoft.com/office/officeart/2008/layout/HorizontalMultiLevelHierarchy"/>
    <dgm:cxn modelId="{15C572FA-597E-4826-BB9A-247756529705}" type="presOf" srcId="{C42366A8-AFD8-4449-BBF4-F87330C81794}" destId="{29DB551A-E263-4EC5-A506-4C70A0D52AB3}" srcOrd="0" destOrd="0" presId="urn:microsoft.com/office/officeart/2008/layout/HorizontalMultiLevelHierarchy"/>
    <dgm:cxn modelId="{9330DADF-F6B6-4F61-8304-3AA134FF1146}" type="presOf" srcId="{3677959C-A289-4D09-BA17-3F91E4FBF7C1}" destId="{F8653C55-5F12-4F1A-B30B-7F56BFF6E431}" srcOrd="0" destOrd="0" presId="urn:microsoft.com/office/officeart/2008/layout/HorizontalMultiLevelHierarchy"/>
    <dgm:cxn modelId="{D4EC91BE-0463-4FC9-A4FD-E264BE9CF804}" type="presOf" srcId="{ACBE05F2-E871-41F0-9F16-2537C36A1A5A}" destId="{0612A247-DB39-4BEF-8C7A-1C9ACAEDAE7F}" srcOrd="0" destOrd="0" presId="urn:microsoft.com/office/officeart/2008/layout/HorizontalMultiLevelHierarchy"/>
    <dgm:cxn modelId="{01F0E05C-F1EA-4260-8442-98B43ECA703C}" type="presOf" srcId="{BD12956B-702C-4026-8092-17D7A4EAEEFD}" destId="{14725234-1C30-4506-A9FB-2DA80FDEDA04}" srcOrd="0" destOrd="0" presId="urn:microsoft.com/office/officeart/2008/layout/HorizontalMultiLevelHierarchy"/>
    <dgm:cxn modelId="{8C285313-A82F-4933-95CD-D7A4D5150022}" type="presOf" srcId="{14490390-A08E-44BE-9ED7-3A877E002BE1}" destId="{035BDD79-1B0E-4712-ABEF-484A3F225950}" srcOrd="1" destOrd="0" presId="urn:microsoft.com/office/officeart/2008/layout/HorizontalMultiLevelHierarchy"/>
    <dgm:cxn modelId="{E5C549CE-B697-4517-B8E6-497EAD4BF423}" srcId="{BD12956B-702C-4026-8092-17D7A4EAEEFD}" destId="{ACBE05F2-E871-41F0-9F16-2537C36A1A5A}" srcOrd="2" destOrd="0" parTransId="{FE3E75D0-24F9-4F16-A40A-ECB9E43E98BD}" sibTransId="{E0AEB3B7-6B58-4BEC-A03F-C3CE42457E8B}"/>
    <dgm:cxn modelId="{069F8775-3374-4577-855F-6B89EC8EF811}" srcId="{3677959C-A289-4D09-BA17-3F91E4FBF7C1}" destId="{BD12956B-702C-4026-8092-17D7A4EAEEFD}" srcOrd="0" destOrd="0" parTransId="{832B95FB-00DD-492D-ABD9-2D8BDC49BD6F}" sibTransId="{EB0BF674-719E-42C5-819A-0A7551562919}"/>
    <dgm:cxn modelId="{7B5E2F9B-3D40-4921-ACFB-C3617843E223}" srcId="{BD12956B-702C-4026-8092-17D7A4EAEEFD}" destId="{C42366A8-AFD8-4449-BBF4-F87330C81794}" srcOrd="0" destOrd="0" parTransId="{14490390-A08E-44BE-9ED7-3A877E002BE1}" sibTransId="{DEDDB343-9ACC-42F0-BE44-5CA2A00767DF}"/>
    <dgm:cxn modelId="{FDE8D6BC-3E37-4981-ADE5-FD5EEEF2E20F}" type="presOf" srcId="{18329038-A1D1-468B-9ED2-762E25E60D02}" destId="{99D7CE5C-CF8A-4CA6-9E51-399AF793164B}" srcOrd="1" destOrd="0" presId="urn:microsoft.com/office/officeart/2008/layout/HorizontalMultiLevelHierarchy"/>
    <dgm:cxn modelId="{17C80482-3782-47EA-BF22-AE7C8EFC7301}" type="presParOf" srcId="{F8653C55-5F12-4F1A-B30B-7F56BFF6E431}" destId="{5745C183-D41B-4B9A-8A11-23CDE55DF2C1}" srcOrd="0" destOrd="0" presId="urn:microsoft.com/office/officeart/2008/layout/HorizontalMultiLevelHierarchy"/>
    <dgm:cxn modelId="{DFF25593-92B0-479B-A55A-4EDFF7AC41B2}" type="presParOf" srcId="{5745C183-D41B-4B9A-8A11-23CDE55DF2C1}" destId="{14725234-1C30-4506-A9FB-2DA80FDEDA04}" srcOrd="0" destOrd="0" presId="urn:microsoft.com/office/officeart/2008/layout/HorizontalMultiLevelHierarchy"/>
    <dgm:cxn modelId="{E339968C-0710-4B56-9752-A809AF68381A}" type="presParOf" srcId="{5745C183-D41B-4B9A-8A11-23CDE55DF2C1}" destId="{2167D739-9023-42FB-A4A7-DA27532CB8FA}" srcOrd="1" destOrd="0" presId="urn:microsoft.com/office/officeart/2008/layout/HorizontalMultiLevelHierarchy"/>
    <dgm:cxn modelId="{53052A2E-8944-4F52-AA08-1CE782A48FE7}" type="presParOf" srcId="{2167D739-9023-42FB-A4A7-DA27532CB8FA}" destId="{0F0FEFF3-CE43-4BBA-8D83-29AE5F42A4CF}" srcOrd="0" destOrd="0" presId="urn:microsoft.com/office/officeart/2008/layout/HorizontalMultiLevelHierarchy"/>
    <dgm:cxn modelId="{88FFC338-E05E-40D1-9F72-999908E12660}" type="presParOf" srcId="{0F0FEFF3-CE43-4BBA-8D83-29AE5F42A4CF}" destId="{035BDD79-1B0E-4712-ABEF-484A3F225950}" srcOrd="0" destOrd="0" presId="urn:microsoft.com/office/officeart/2008/layout/HorizontalMultiLevelHierarchy"/>
    <dgm:cxn modelId="{128CECD4-EE88-4033-A903-64F24A750808}" type="presParOf" srcId="{2167D739-9023-42FB-A4A7-DA27532CB8FA}" destId="{895A8CBC-3847-4EAC-985E-F84ADA2F6CBC}" srcOrd="1" destOrd="0" presId="urn:microsoft.com/office/officeart/2008/layout/HorizontalMultiLevelHierarchy"/>
    <dgm:cxn modelId="{9F601B2C-7463-474D-9A88-82A000D821A6}" type="presParOf" srcId="{895A8CBC-3847-4EAC-985E-F84ADA2F6CBC}" destId="{29DB551A-E263-4EC5-A506-4C70A0D52AB3}" srcOrd="0" destOrd="0" presId="urn:microsoft.com/office/officeart/2008/layout/HorizontalMultiLevelHierarchy"/>
    <dgm:cxn modelId="{EBCAE309-D0E0-4D05-84ED-C8C6E870AD22}" type="presParOf" srcId="{895A8CBC-3847-4EAC-985E-F84ADA2F6CBC}" destId="{FE3A3553-C2E1-4201-8FF6-0ABC9D94F4E1}" srcOrd="1" destOrd="0" presId="urn:microsoft.com/office/officeart/2008/layout/HorizontalMultiLevelHierarchy"/>
    <dgm:cxn modelId="{50CB4E61-1C71-4E40-A1DA-EEB953896121}" type="presParOf" srcId="{2167D739-9023-42FB-A4A7-DA27532CB8FA}" destId="{AF68EFAC-88DE-4856-8AF9-D3CCE2B9909C}" srcOrd="2" destOrd="0" presId="urn:microsoft.com/office/officeart/2008/layout/HorizontalMultiLevelHierarchy"/>
    <dgm:cxn modelId="{722AC87A-959B-422D-8F33-656388313D24}" type="presParOf" srcId="{AF68EFAC-88DE-4856-8AF9-D3CCE2B9909C}" destId="{99D7CE5C-CF8A-4CA6-9E51-399AF793164B}" srcOrd="0" destOrd="0" presId="urn:microsoft.com/office/officeart/2008/layout/HorizontalMultiLevelHierarchy"/>
    <dgm:cxn modelId="{66C813AF-EBF0-430B-BE52-52D3152DC3AE}" type="presParOf" srcId="{2167D739-9023-42FB-A4A7-DA27532CB8FA}" destId="{9742F661-25F9-4631-867C-379BD9016740}" srcOrd="3" destOrd="0" presId="urn:microsoft.com/office/officeart/2008/layout/HorizontalMultiLevelHierarchy"/>
    <dgm:cxn modelId="{0411014B-A578-4F05-95DA-689D12AB3637}" type="presParOf" srcId="{9742F661-25F9-4631-867C-379BD9016740}" destId="{86171A31-1E81-4E29-8B32-8E12E9AC5322}" srcOrd="0" destOrd="0" presId="urn:microsoft.com/office/officeart/2008/layout/HorizontalMultiLevelHierarchy"/>
    <dgm:cxn modelId="{E7E018F4-FF35-4DB5-9A3A-2A5D692A6103}" type="presParOf" srcId="{9742F661-25F9-4631-867C-379BD9016740}" destId="{838B4B3E-9C7F-46CA-8E5F-5BC7C53EBAD5}" srcOrd="1" destOrd="0" presId="urn:microsoft.com/office/officeart/2008/layout/HorizontalMultiLevelHierarchy"/>
    <dgm:cxn modelId="{3BFB1A48-047F-4B21-AA4B-CFC4E0FF9FDB}" type="presParOf" srcId="{2167D739-9023-42FB-A4A7-DA27532CB8FA}" destId="{EC4A261C-965E-4F27-A4D4-18A378847BCE}" srcOrd="4" destOrd="0" presId="urn:microsoft.com/office/officeart/2008/layout/HorizontalMultiLevelHierarchy"/>
    <dgm:cxn modelId="{89C39560-CB2F-4C36-8AC0-B74F3E0E007B}" type="presParOf" srcId="{EC4A261C-965E-4F27-A4D4-18A378847BCE}" destId="{21EB4DBE-8D38-4EC6-B1C8-A582D663938F}" srcOrd="0" destOrd="0" presId="urn:microsoft.com/office/officeart/2008/layout/HorizontalMultiLevelHierarchy"/>
    <dgm:cxn modelId="{DFB3E0D4-C624-45C2-89B8-7CE7A8277339}" type="presParOf" srcId="{2167D739-9023-42FB-A4A7-DA27532CB8FA}" destId="{4150F90E-792E-4CCF-A677-CA5DAD1FB0CB}" srcOrd="5" destOrd="0" presId="urn:microsoft.com/office/officeart/2008/layout/HorizontalMultiLevelHierarchy"/>
    <dgm:cxn modelId="{D28333AB-4D39-4FAF-AB10-117B4B801136}" type="presParOf" srcId="{4150F90E-792E-4CCF-A677-CA5DAD1FB0CB}" destId="{0612A247-DB39-4BEF-8C7A-1C9ACAEDAE7F}" srcOrd="0" destOrd="0" presId="urn:microsoft.com/office/officeart/2008/layout/HorizontalMultiLevelHierarchy"/>
    <dgm:cxn modelId="{E1CDA5C4-1958-4E13-A0F9-852941CA6072}" type="presParOf" srcId="{4150F90E-792E-4CCF-A677-CA5DAD1FB0CB}" destId="{7A25F7DD-4C9C-48D4-A82C-78E79E634616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573F69B-159D-410F-9C57-D82A0BAC572F}">
      <dsp:nvSpPr>
        <dsp:cNvPr id="0" name=""/>
        <dsp:cNvSpPr/>
      </dsp:nvSpPr>
      <dsp:spPr>
        <a:xfrm rot="5400000">
          <a:off x="2847870" y="409864"/>
          <a:ext cx="1868240" cy="1625369"/>
        </a:xfrm>
        <a:prstGeom prst="hexagon">
          <a:avLst>
            <a:gd name="adj" fmla="val 25000"/>
            <a:gd name="vf" fmla="val 11547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5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/>
            <a:t>Эффективный инструмент </a:t>
          </a:r>
          <a:endParaRPr lang="ru-RU" sz="1800" b="1" kern="1200" dirty="0"/>
        </a:p>
      </dsp:txBody>
      <dsp:txXfrm rot="-5400000">
        <a:off x="3222592" y="579563"/>
        <a:ext cx="1118795" cy="1285972"/>
      </dsp:txXfrm>
    </dsp:sp>
    <dsp:sp modelId="{99FE04B5-B8DF-4206-B012-96ABCE546D38}">
      <dsp:nvSpPr>
        <dsp:cNvPr id="0" name=""/>
        <dsp:cNvSpPr/>
      </dsp:nvSpPr>
      <dsp:spPr>
        <a:xfrm>
          <a:off x="4643996" y="662077"/>
          <a:ext cx="2084956" cy="112094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867E1F4-6222-41EA-A70E-F5CF86624D39}">
      <dsp:nvSpPr>
        <dsp:cNvPr id="0" name=""/>
        <dsp:cNvSpPr/>
      </dsp:nvSpPr>
      <dsp:spPr>
        <a:xfrm rot="5400000">
          <a:off x="1114478" y="408557"/>
          <a:ext cx="1868240" cy="1625369"/>
        </a:xfrm>
        <a:prstGeom prst="hexagon">
          <a:avLst>
            <a:gd name="adj" fmla="val 25000"/>
            <a:gd name="vf" fmla="val 115470"/>
          </a:avLst>
        </a:prstGeom>
        <a:gradFill rotWithShape="0">
          <a:gsLst>
            <a:gs pos="0">
              <a:schemeClr val="accent5">
                <a:hueOff val="-1986775"/>
                <a:satOff val="7962"/>
                <a:lumOff val="1726"/>
                <a:alphaOff val="0"/>
                <a:tint val="50000"/>
                <a:satMod val="300000"/>
              </a:schemeClr>
            </a:gs>
            <a:gs pos="35000">
              <a:schemeClr val="accent5">
                <a:hueOff val="-1986775"/>
                <a:satOff val="7962"/>
                <a:lumOff val="1726"/>
                <a:alphaOff val="0"/>
                <a:tint val="37000"/>
                <a:satMod val="300000"/>
              </a:schemeClr>
            </a:gs>
            <a:gs pos="100000">
              <a:schemeClr val="accent5">
                <a:hueOff val="-1986775"/>
                <a:satOff val="7962"/>
                <a:lumOff val="1726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Современный метод </a:t>
          </a:r>
          <a:endParaRPr lang="ru-RU" sz="2000" kern="1200" dirty="0"/>
        </a:p>
      </dsp:txBody>
      <dsp:txXfrm rot="-5400000">
        <a:off x="1489200" y="578256"/>
        <a:ext cx="1118795" cy="1285972"/>
      </dsp:txXfrm>
    </dsp:sp>
    <dsp:sp modelId="{1AEA5E18-08F7-4DFF-9932-8757BBF086C3}">
      <dsp:nvSpPr>
        <dsp:cNvPr id="0" name=""/>
        <dsp:cNvSpPr/>
      </dsp:nvSpPr>
      <dsp:spPr>
        <a:xfrm rot="5400000">
          <a:off x="1966807" y="1995627"/>
          <a:ext cx="1868240" cy="1625369"/>
        </a:xfrm>
        <a:prstGeom prst="hexagon">
          <a:avLst>
            <a:gd name="adj" fmla="val 25000"/>
            <a:gd name="vf" fmla="val 115470"/>
          </a:avLst>
        </a:prstGeom>
        <a:gradFill rotWithShape="0">
          <a:gsLst>
            <a:gs pos="0">
              <a:schemeClr val="accent5">
                <a:hueOff val="-3973551"/>
                <a:satOff val="15924"/>
                <a:lumOff val="3451"/>
                <a:alphaOff val="0"/>
                <a:tint val="50000"/>
                <a:satMod val="300000"/>
              </a:schemeClr>
            </a:gs>
            <a:gs pos="35000">
              <a:schemeClr val="accent5">
                <a:hueOff val="-3973551"/>
                <a:satOff val="15924"/>
                <a:lumOff val="3451"/>
                <a:alphaOff val="0"/>
                <a:tint val="37000"/>
                <a:satMod val="300000"/>
              </a:schemeClr>
            </a:gs>
            <a:gs pos="100000">
              <a:schemeClr val="accent5">
                <a:hueOff val="-3973551"/>
                <a:satOff val="15924"/>
                <a:lumOff val="3451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Раскрыть </a:t>
          </a:r>
          <a:r>
            <a:rPr lang="ru-RU" sz="1600" b="1" kern="1200" dirty="0" smtClean="0"/>
            <a:t>внутренние резервы </a:t>
          </a:r>
          <a:endParaRPr lang="ru-RU" sz="1600" b="1" kern="1200" dirty="0"/>
        </a:p>
      </dsp:txBody>
      <dsp:txXfrm rot="-5400000">
        <a:off x="2341529" y="2165326"/>
        <a:ext cx="1118795" cy="1285972"/>
      </dsp:txXfrm>
    </dsp:sp>
    <dsp:sp modelId="{0D805D0B-2169-4975-9410-DE0BCD135BF4}">
      <dsp:nvSpPr>
        <dsp:cNvPr id="0" name=""/>
        <dsp:cNvSpPr/>
      </dsp:nvSpPr>
      <dsp:spPr>
        <a:xfrm>
          <a:off x="3287" y="2247839"/>
          <a:ext cx="2017699" cy="112094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FA28141-C423-4819-9F8E-B544DBAF49B9}">
      <dsp:nvSpPr>
        <dsp:cNvPr id="0" name=""/>
        <dsp:cNvSpPr/>
      </dsp:nvSpPr>
      <dsp:spPr>
        <a:xfrm rot="5400000">
          <a:off x="3722206" y="1995627"/>
          <a:ext cx="1868240" cy="1625369"/>
        </a:xfrm>
        <a:prstGeom prst="hexagon">
          <a:avLst>
            <a:gd name="adj" fmla="val 25000"/>
            <a:gd name="vf" fmla="val 115470"/>
          </a:avLst>
        </a:prstGeom>
        <a:gradFill rotWithShape="0">
          <a:gsLst>
            <a:gs pos="0">
              <a:schemeClr val="accent5">
                <a:hueOff val="-5960326"/>
                <a:satOff val="23887"/>
                <a:lumOff val="5177"/>
                <a:alphaOff val="0"/>
                <a:tint val="50000"/>
                <a:satMod val="300000"/>
              </a:schemeClr>
            </a:gs>
            <a:gs pos="35000">
              <a:schemeClr val="accent5">
                <a:hueOff val="-5960326"/>
                <a:satOff val="23887"/>
                <a:lumOff val="5177"/>
                <a:alphaOff val="0"/>
                <a:tint val="37000"/>
                <a:satMod val="300000"/>
              </a:schemeClr>
            </a:gs>
            <a:gs pos="100000">
              <a:schemeClr val="accent5">
                <a:hueOff val="-5960326"/>
                <a:satOff val="23887"/>
                <a:lumOff val="5177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Уникальная возможность исследовать </a:t>
          </a:r>
          <a:endParaRPr lang="ru-RU" sz="1500" kern="1200" dirty="0"/>
        </a:p>
      </dsp:txBody>
      <dsp:txXfrm rot="-5400000">
        <a:off x="4096928" y="2165326"/>
        <a:ext cx="1118795" cy="1285972"/>
      </dsp:txXfrm>
    </dsp:sp>
    <dsp:sp modelId="{C6363B66-2FDC-48DA-B440-3F8D512C1D6C}">
      <dsp:nvSpPr>
        <dsp:cNvPr id="0" name=""/>
        <dsp:cNvSpPr/>
      </dsp:nvSpPr>
      <dsp:spPr>
        <a:xfrm rot="5400000">
          <a:off x="2847870" y="3581389"/>
          <a:ext cx="1868240" cy="1625369"/>
        </a:xfrm>
        <a:prstGeom prst="hexagon">
          <a:avLst>
            <a:gd name="adj" fmla="val 25000"/>
            <a:gd name="vf" fmla="val 115470"/>
          </a:avLst>
        </a:prstGeom>
        <a:gradFill rotWithShape="0">
          <a:gsLst>
            <a:gs pos="0">
              <a:schemeClr val="accent5">
                <a:hueOff val="-7947101"/>
                <a:satOff val="31849"/>
                <a:lumOff val="6902"/>
                <a:alphaOff val="0"/>
                <a:tint val="50000"/>
                <a:satMod val="300000"/>
              </a:schemeClr>
            </a:gs>
            <a:gs pos="35000">
              <a:schemeClr val="accent5">
                <a:hueOff val="-7947101"/>
                <a:satOff val="31849"/>
                <a:lumOff val="6902"/>
                <a:alphaOff val="0"/>
                <a:tint val="37000"/>
                <a:satMod val="300000"/>
              </a:schemeClr>
            </a:gs>
            <a:gs pos="100000">
              <a:schemeClr val="accent5">
                <a:hueOff val="-7947101"/>
                <a:satOff val="31849"/>
                <a:lumOff val="6902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/>
            <a:t>Проигрывает </a:t>
          </a:r>
          <a:endParaRPr lang="ru-RU" sz="2400" b="1" kern="1200" dirty="0"/>
        </a:p>
      </dsp:txBody>
      <dsp:txXfrm rot="-5400000">
        <a:off x="3222592" y="3751088"/>
        <a:ext cx="1118795" cy="1285972"/>
      </dsp:txXfrm>
    </dsp:sp>
    <dsp:sp modelId="{0B505298-8885-4B7B-B231-E0542CA607C8}">
      <dsp:nvSpPr>
        <dsp:cNvPr id="0" name=""/>
        <dsp:cNvSpPr/>
      </dsp:nvSpPr>
      <dsp:spPr>
        <a:xfrm>
          <a:off x="4643996" y="3833602"/>
          <a:ext cx="2084956" cy="112094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80369B2-4214-4E20-AA52-35B59E858BCD}">
      <dsp:nvSpPr>
        <dsp:cNvPr id="0" name=""/>
        <dsp:cNvSpPr/>
      </dsp:nvSpPr>
      <dsp:spPr>
        <a:xfrm rot="5400000">
          <a:off x="1092471" y="3581389"/>
          <a:ext cx="1868240" cy="1625369"/>
        </a:xfrm>
        <a:prstGeom prst="hexagon">
          <a:avLst>
            <a:gd name="adj" fmla="val 25000"/>
            <a:gd name="vf" fmla="val 115470"/>
          </a:avLst>
        </a:prstGeom>
        <a:gradFill rotWithShape="0">
          <a:gsLst>
            <a:gs pos="0">
              <a:schemeClr val="accent5">
                <a:hueOff val="-9933876"/>
                <a:satOff val="39811"/>
                <a:lumOff val="8628"/>
                <a:alphaOff val="0"/>
                <a:tint val="50000"/>
                <a:satMod val="300000"/>
              </a:schemeClr>
            </a:gs>
            <a:gs pos="35000">
              <a:schemeClr val="accent5">
                <a:hueOff val="-9933876"/>
                <a:satOff val="39811"/>
                <a:lumOff val="8628"/>
                <a:alphaOff val="0"/>
                <a:tint val="37000"/>
                <a:satMod val="300000"/>
              </a:schemeClr>
            </a:gs>
            <a:gs pos="100000">
              <a:schemeClr val="accent5">
                <a:hueOff val="-9933876"/>
                <a:satOff val="39811"/>
                <a:lumOff val="8628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/>
            <a:t>Естественная и доступная форма </a:t>
          </a:r>
          <a:endParaRPr lang="ru-RU" sz="1600" b="1" kern="1200" dirty="0"/>
        </a:p>
      </dsp:txBody>
      <dsp:txXfrm rot="-5400000">
        <a:off x="1467193" y="3751088"/>
        <a:ext cx="1118795" cy="128597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573F69B-159D-410F-9C57-D82A0BAC572F}">
      <dsp:nvSpPr>
        <dsp:cNvPr id="0" name=""/>
        <dsp:cNvSpPr/>
      </dsp:nvSpPr>
      <dsp:spPr>
        <a:xfrm rot="5400000">
          <a:off x="2756487" y="378814"/>
          <a:ext cx="1808292" cy="1573214"/>
        </a:xfrm>
        <a:prstGeom prst="hexagon">
          <a:avLst>
            <a:gd name="adj" fmla="val 25000"/>
            <a:gd name="vf" fmla="val 11547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/>
            <a:t>Применять в реальности </a:t>
          </a:r>
          <a:endParaRPr lang="ru-RU" sz="1800" b="1" kern="1200" dirty="0"/>
        </a:p>
      </dsp:txBody>
      <dsp:txXfrm rot="-5400000">
        <a:off x="3119185" y="543067"/>
        <a:ext cx="1082896" cy="1244708"/>
      </dsp:txXfrm>
    </dsp:sp>
    <dsp:sp modelId="{99FE04B5-B8DF-4206-B012-96ABCE546D38}">
      <dsp:nvSpPr>
        <dsp:cNvPr id="0" name=""/>
        <dsp:cNvSpPr/>
      </dsp:nvSpPr>
      <dsp:spPr>
        <a:xfrm>
          <a:off x="4494979" y="622933"/>
          <a:ext cx="2018054" cy="10849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867E1F4-6222-41EA-A70E-F5CF86624D39}">
      <dsp:nvSpPr>
        <dsp:cNvPr id="0" name=""/>
        <dsp:cNvSpPr/>
      </dsp:nvSpPr>
      <dsp:spPr>
        <a:xfrm rot="5400000">
          <a:off x="1057416" y="378814"/>
          <a:ext cx="1808292" cy="1573214"/>
        </a:xfrm>
        <a:prstGeom prst="hexagon">
          <a:avLst>
            <a:gd name="adj" fmla="val 25000"/>
            <a:gd name="vf" fmla="val 115470"/>
          </a:avLst>
        </a:prstGeom>
        <a:gradFill rotWithShape="0">
          <a:gsLst>
            <a:gs pos="0">
              <a:schemeClr val="accent2">
                <a:hueOff val="936304"/>
                <a:satOff val="-1168"/>
                <a:lumOff val="275"/>
                <a:alphaOff val="0"/>
                <a:tint val="50000"/>
                <a:satMod val="300000"/>
              </a:schemeClr>
            </a:gs>
            <a:gs pos="35000">
              <a:schemeClr val="accent2">
                <a:hueOff val="936304"/>
                <a:satOff val="-1168"/>
                <a:lumOff val="275"/>
                <a:alphaOff val="0"/>
                <a:tint val="37000"/>
                <a:satMod val="300000"/>
              </a:schemeClr>
            </a:gs>
            <a:gs pos="100000">
              <a:schemeClr val="accent2">
                <a:hueOff val="936304"/>
                <a:satOff val="-1168"/>
                <a:lumOff val="275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Положительное разрешение ситуации</a:t>
          </a:r>
          <a:endParaRPr lang="ru-RU" sz="1400" kern="1200" dirty="0"/>
        </a:p>
      </dsp:txBody>
      <dsp:txXfrm rot="-5400000">
        <a:off x="1420114" y="543067"/>
        <a:ext cx="1082896" cy="1244708"/>
      </dsp:txXfrm>
    </dsp:sp>
    <dsp:sp modelId="{1AEA5E18-08F7-4DFF-9932-8757BBF086C3}">
      <dsp:nvSpPr>
        <dsp:cNvPr id="0" name=""/>
        <dsp:cNvSpPr/>
      </dsp:nvSpPr>
      <dsp:spPr>
        <a:xfrm rot="5400000">
          <a:off x="1903697" y="1913692"/>
          <a:ext cx="1808292" cy="1573214"/>
        </a:xfrm>
        <a:prstGeom prst="hexagon">
          <a:avLst>
            <a:gd name="adj" fmla="val 25000"/>
            <a:gd name="vf" fmla="val 115470"/>
          </a:avLst>
        </a:prstGeom>
        <a:gradFill rotWithShape="0">
          <a:gsLst>
            <a:gs pos="0">
              <a:schemeClr val="accent2">
                <a:hueOff val="1872608"/>
                <a:satOff val="-2336"/>
                <a:lumOff val="549"/>
                <a:alphaOff val="0"/>
                <a:tint val="50000"/>
                <a:satMod val="300000"/>
              </a:schemeClr>
            </a:gs>
            <a:gs pos="35000">
              <a:schemeClr val="accent2">
                <a:hueOff val="1872608"/>
                <a:satOff val="-2336"/>
                <a:lumOff val="549"/>
                <a:alphaOff val="0"/>
                <a:tint val="37000"/>
                <a:satMod val="300000"/>
              </a:schemeClr>
            </a:gs>
            <a:gs pos="100000">
              <a:schemeClr val="accent2">
                <a:hueOff val="1872608"/>
                <a:satOff val="-2336"/>
                <a:lumOff val="549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Приобретает опыт </a:t>
          </a:r>
          <a:endParaRPr lang="ru-RU" sz="2000" kern="1200" dirty="0"/>
        </a:p>
      </dsp:txBody>
      <dsp:txXfrm rot="-5400000">
        <a:off x="2266395" y="2077945"/>
        <a:ext cx="1082896" cy="1244708"/>
      </dsp:txXfrm>
    </dsp:sp>
    <dsp:sp modelId="{0D805D0B-2169-4975-9410-DE0BCD135BF4}">
      <dsp:nvSpPr>
        <dsp:cNvPr id="0" name=""/>
        <dsp:cNvSpPr/>
      </dsp:nvSpPr>
      <dsp:spPr>
        <a:xfrm>
          <a:off x="3181" y="2157812"/>
          <a:ext cx="1952955" cy="10849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FA28141-C423-4819-9F8E-B544DBAF49B9}">
      <dsp:nvSpPr>
        <dsp:cNvPr id="0" name=""/>
        <dsp:cNvSpPr/>
      </dsp:nvSpPr>
      <dsp:spPr>
        <a:xfrm rot="5400000">
          <a:off x="3602768" y="1913692"/>
          <a:ext cx="1808292" cy="1573214"/>
        </a:xfrm>
        <a:prstGeom prst="hexagon">
          <a:avLst>
            <a:gd name="adj" fmla="val 25000"/>
            <a:gd name="vf" fmla="val 115470"/>
          </a:avLst>
        </a:prstGeom>
        <a:gradFill rotWithShape="0">
          <a:gsLst>
            <a:gs pos="0">
              <a:schemeClr val="accent2">
                <a:hueOff val="2808911"/>
                <a:satOff val="-3503"/>
                <a:lumOff val="824"/>
                <a:alphaOff val="0"/>
                <a:tint val="50000"/>
                <a:satMod val="300000"/>
              </a:schemeClr>
            </a:gs>
            <a:gs pos="35000">
              <a:schemeClr val="accent2">
                <a:hueOff val="2808911"/>
                <a:satOff val="-3503"/>
                <a:lumOff val="824"/>
                <a:alphaOff val="0"/>
                <a:tint val="37000"/>
                <a:satMod val="300000"/>
              </a:schemeClr>
            </a:gs>
            <a:gs pos="100000">
              <a:schemeClr val="accent2">
                <a:hueOff val="2808911"/>
                <a:satOff val="-3503"/>
                <a:lumOff val="824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/>
            <a:t>«песочный» опыт</a:t>
          </a:r>
          <a:endParaRPr lang="ru-RU" sz="1800" b="1" kern="1200" dirty="0"/>
        </a:p>
      </dsp:txBody>
      <dsp:txXfrm rot="-5400000">
        <a:off x="3965466" y="2077945"/>
        <a:ext cx="1082896" cy="1244708"/>
      </dsp:txXfrm>
    </dsp:sp>
    <dsp:sp modelId="{C6363B66-2FDC-48DA-B440-3F8D512C1D6C}">
      <dsp:nvSpPr>
        <dsp:cNvPr id="0" name=""/>
        <dsp:cNvSpPr/>
      </dsp:nvSpPr>
      <dsp:spPr>
        <a:xfrm rot="5400000">
          <a:off x="2756487" y="3448571"/>
          <a:ext cx="1808292" cy="1573214"/>
        </a:xfrm>
        <a:prstGeom prst="hexagon">
          <a:avLst>
            <a:gd name="adj" fmla="val 25000"/>
            <a:gd name="vf" fmla="val 115470"/>
          </a:avLst>
        </a:prstGeom>
        <a:gradFill rotWithShape="0">
          <a:gsLst>
            <a:gs pos="0">
              <a:schemeClr val="accent2">
                <a:hueOff val="3745215"/>
                <a:satOff val="-4671"/>
                <a:lumOff val="1098"/>
                <a:alphaOff val="0"/>
                <a:tint val="50000"/>
                <a:satMod val="300000"/>
              </a:schemeClr>
            </a:gs>
            <a:gs pos="35000">
              <a:schemeClr val="accent2">
                <a:hueOff val="3745215"/>
                <a:satOff val="-4671"/>
                <a:lumOff val="1098"/>
                <a:alphaOff val="0"/>
                <a:tint val="37000"/>
                <a:satMod val="300000"/>
              </a:schemeClr>
            </a:gs>
            <a:gs pos="100000">
              <a:schemeClr val="accent2">
                <a:hueOff val="3745215"/>
                <a:satOff val="-4671"/>
                <a:lumOff val="1098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/>
            <a:t> </a:t>
          </a:r>
          <a:r>
            <a:rPr lang="ru-RU" sz="1600" b="1" kern="1200" dirty="0" smtClean="0"/>
            <a:t>стимулирует нервную систему </a:t>
          </a:r>
          <a:endParaRPr lang="ru-RU" sz="1600" b="1" kern="1200" dirty="0"/>
        </a:p>
      </dsp:txBody>
      <dsp:txXfrm rot="-5400000">
        <a:off x="3119185" y="3612824"/>
        <a:ext cx="1082896" cy="1244708"/>
      </dsp:txXfrm>
    </dsp:sp>
    <dsp:sp modelId="{0B505298-8885-4B7B-B231-E0542CA607C8}">
      <dsp:nvSpPr>
        <dsp:cNvPr id="0" name=""/>
        <dsp:cNvSpPr/>
      </dsp:nvSpPr>
      <dsp:spPr>
        <a:xfrm>
          <a:off x="4494979" y="3692690"/>
          <a:ext cx="2018054" cy="10849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80369B2-4214-4E20-AA52-35B59E858BCD}">
      <dsp:nvSpPr>
        <dsp:cNvPr id="0" name=""/>
        <dsp:cNvSpPr/>
      </dsp:nvSpPr>
      <dsp:spPr>
        <a:xfrm rot="5400000">
          <a:off x="1066084" y="3457811"/>
          <a:ext cx="1808292" cy="1573214"/>
        </a:xfrm>
        <a:prstGeom prst="hexagon">
          <a:avLst>
            <a:gd name="adj" fmla="val 25000"/>
            <a:gd name="vf" fmla="val 115470"/>
          </a:avLst>
        </a:prstGeom>
        <a:gradFill rotWithShape="0">
          <a:gsLst>
            <a:gs pos="0">
              <a:schemeClr val="accent2">
                <a:hueOff val="4681519"/>
                <a:satOff val="-5839"/>
                <a:lumOff val="1373"/>
                <a:alphaOff val="0"/>
                <a:tint val="50000"/>
                <a:satMod val="300000"/>
              </a:schemeClr>
            </a:gs>
            <a:gs pos="35000">
              <a:schemeClr val="accent2">
                <a:hueOff val="4681519"/>
                <a:satOff val="-5839"/>
                <a:lumOff val="1373"/>
                <a:alphaOff val="0"/>
                <a:tint val="37000"/>
                <a:satMod val="300000"/>
              </a:schemeClr>
            </a:gs>
            <a:gs pos="100000">
              <a:schemeClr val="accent2">
                <a:hueOff val="4681519"/>
                <a:satOff val="-5839"/>
                <a:lumOff val="1373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/>
            <a:t>Освобождается </a:t>
          </a:r>
          <a:endParaRPr lang="ru-RU" sz="1800" b="1" kern="1200" dirty="0"/>
        </a:p>
      </dsp:txBody>
      <dsp:txXfrm rot="-5400000">
        <a:off x="1428782" y="3622064"/>
        <a:ext cx="1082896" cy="1244708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D795FA1-02D6-40AB-BF65-CC51D66B1A48}">
      <dsp:nvSpPr>
        <dsp:cNvPr id="0" name=""/>
        <dsp:cNvSpPr/>
      </dsp:nvSpPr>
      <dsp:spPr>
        <a:xfrm rot="10800000">
          <a:off x="0" y="0"/>
          <a:ext cx="8229600" cy="1508654"/>
        </a:xfrm>
        <a:prstGeom prst="trapezoid">
          <a:avLst>
            <a:gd name="adj" fmla="val 90915"/>
          </a:avLst>
        </a:prstGeom>
        <a:solidFill>
          <a:srgbClr val="CC99FF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640" tIns="40640" rIns="40640" bIns="4064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200" b="1" kern="1200" dirty="0" smtClean="0">
            <a:solidFill>
              <a:schemeClr val="tx1"/>
            </a:solidFill>
          </a:endParaRPr>
        </a:p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kern="1200" dirty="0" smtClean="0">
              <a:solidFill>
                <a:schemeClr val="tx1"/>
              </a:solidFill>
            </a:rPr>
            <a:t>Швейцария «</a:t>
          </a:r>
          <a:r>
            <a:rPr lang="ru-RU" sz="3200" b="1" kern="1200" dirty="0" err="1" smtClean="0">
              <a:solidFill>
                <a:schemeClr val="tx1"/>
              </a:solidFill>
            </a:rPr>
            <a:t>Сэндплей</a:t>
          </a:r>
          <a:r>
            <a:rPr lang="ru-RU" sz="3200" b="1" kern="1200" dirty="0" smtClean="0">
              <a:solidFill>
                <a:schemeClr val="tx1"/>
              </a:solidFill>
            </a:rPr>
            <a:t>»</a:t>
          </a:r>
        </a:p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kern="1200" dirty="0" smtClean="0">
              <a:solidFill>
                <a:schemeClr val="tx1"/>
              </a:solidFill>
            </a:rPr>
            <a:t>Дора </a:t>
          </a:r>
          <a:r>
            <a:rPr lang="ru-RU" sz="3200" b="1" kern="1200" dirty="0" err="1" smtClean="0">
              <a:solidFill>
                <a:schemeClr val="tx1"/>
              </a:solidFill>
            </a:rPr>
            <a:t>Калфф</a:t>
          </a:r>
          <a:endParaRPr lang="ru-RU" sz="3200" b="1" kern="1200" dirty="0" smtClean="0">
            <a:solidFill>
              <a:schemeClr val="tx1"/>
            </a:solidFill>
          </a:endParaRPr>
        </a:p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kern="1200" dirty="0" smtClean="0"/>
        </a:p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kern="1200" dirty="0"/>
        </a:p>
      </dsp:txBody>
      <dsp:txXfrm rot="-10800000">
        <a:off x="1440179" y="0"/>
        <a:ext cx="5349240" cy="1508654"/>
      </dsp:txXfrm>
    </dsp:sp>
    <dsp:sp modelId="{DD8DD26E-169F-47D2-9B93-F2458A5BC43D}">
      <dsp:nvSpPr>
        <dsp:cNvPr id="0" name=""/>
        <dsp:cNvSpPr/>
      </dsp:nvSpPr>
      <dsp:spPr>
        <a:xfrm rot="10800000">
          <a:off x="1090476" y="1508654"/>
          <a:ext cx="6048646" cy="1508654"/>
        </a:xfrm>
        <a:prstGeom prst="trapezoid">
          <a:avLst>
            <a:gd name="adj" fmla="val 90915"/>
          </a:avLst>
        </a:prstGeom>
        <a:solidFill>
          <a:srgbClr val="66FFCC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000" b="1" kern="1200" dirty="0" smtClean="0"/>
            <a:t>Швейцария  «Техника мира»</a:t>
          </a:r>
        </a:p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000" b="1" kern="1200" dirty="0" smtClean="0"/>
            <a:t>Маргарет </a:t>
          </a:r>
          <a:r>
            <a:rPr lang="ru-RU" sz="3000" b="1" kern="1200" dirty="0" err="1" smtClean="0"/>
            <a:t>Ловенфельд</a:t>
          </a:r>
          <a:endParaRPr lang="ru-RU" sz="3000" b="1" kern="1200" dirty="0"/>
        </a:p>
      </dsp:txBody>
      <dsp:txXfrm rot="-10800000">
        <a:off x="2148989" y="1508654"/>
        <a:ext cx="3931620" cy="1508654"/>
      </dsp:txXfrm>
    </dsp:sp>
    <dsp:sp modelId="{3D94110D-CE9C-42C6-ADBE-2A5300FC0FD2}">
      <dsp:nvSpPr>
        <dsp:cNvPr id="0" name=""/>
        <dsp:cNvSpPr/>
      </dsp:nvSpPr>
      <dsp:spPr>
        <a:xfrm rot="10800000">
          <a:off x="2458620" y="3017308"/>
          <a:ext cx="3312359" cy="1508654"/>
        </a:xfrm>
        <a:prstGeom prst="trapezoid">
          <a:avLst>
            <a:gd name="adj" fmla="val 90915"/>
          </a:avLst>
        </a:prstGeom>
        <a:solidFill>
          <a:srgbClr val="FFFF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/>
            <a:t>1940. Швеция. «Тест мира» Шарлотта </a:t>
          </a:r>
          <a:r>
            <a:rPr lang="ru-RU" sz="2400" b="1" kern="1200" dirty="0" err="1" smtClean="0"/>
            <a:t>Бюллер</a:t>
          </a:r>
          <a:endParaRPr lang="ru-RU" sz="2400" b="1" kern="1200" dirty="0"/>
        </a:p>
      </dsp:txBody>
      <dsp:txXfrm rot="-10800000">
        <a:off x="2458620" y="3017308"/>
        <a:ext cx="3312359" cy="1508654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C54E514-0569-41AC-AEE0-7A42943A2947}">
      <dsp:nvSpPr>
        <dsp:cNvPr id="0" name=""/>
        <dsp:cNvSpPr/>
      </dsp:nvSpPr>
      <dsp:spPr>
        <a:xfrm>
          <a:off x="0" y="263819"/>
          <a:ext cx="8229600" cy="1198543"/>
        </a:xfrm>
        <a:prstGeom prst="rightArrow">
          <a:avLst>
            <a:gd name="adj1" fmla="val 50000"/>
            <a:gd name="adj2" fmla="val 5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254000" bIns="190269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Социально-личностное </a:t>
          </a:r>
          <a:endParaRPr lang="ru-RU" sz="2000" kern="1200" dirty="0"/>
        </a:p>
      </dsp:txBody>
      <dsp:txXfrm>
        <a:off x="0" y="563455"/>
        <a:ext cx="7929964" cy="599271"/>
      </dsp:txXfrm>
    </dsp:sp>
    <dsp:sp modelId="{1DB8CBBD-7868-40D2-B5C7-04FB5CC183FA}">
      <dsp:nvSpPr>
        <dsp:cNvPr id="0" name=""/>
        <dsp:cNvSpPr/>
      </dsp:nvSpPr>
      <dsp:spPr>
        <a:xfrm>
          <a:off x="0" y="983967"/>
          <a:ext cx="2534716" cy="2717037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Эмоциональное благополучие,</a:t>
          </a:r>
        </a:p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Положительное отношение ребенка к себе и окружающим, </a:t>
          </a:r>
        </a:p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Развитие </a:t>
          </a:r>
          <a:r>
            <a:rPr lang="ru-RU" sz="1800" kern="1200" dirty="0" err="1" smtClean="0"/>
            <a:t>коммуникативности</a:t>
          </a:r>
          <a:r>
            <a:rPr lang="ru-RU" sz="1800" kern="1200" dirty="0" smtClean="0"/>
            <a:t>,</a:t>
          </a:r>
        </a:p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Развитие социальных навыков,</a:t>
          </a:r>
        </a:p>
      </dsp:txBody>
      <dsp:txXfrm>
        <a:off x="0" y="983967"/>
        <a:ext cx="2534716" cy="2717037"/>
      </dsp:txXfrm>
    </dsp:sp>
    <dsp:sp modelId="{46DBBCDD-796E-4D34-BB36-6A6DA7AEC16E}">
      <dsp:nvSpPr>
        <dsp:cNvPr id="0" name=""/>
        <dsp:cNvSpPr/>
      </dsp:nvSpPr>
      <dsp:spPr>
        <a:xfrm>
          <a:off x="2534716" y="663333"/>
          <a:ext cx="5694883" cy="1198543"/>
        </a:xfrm>
        <a:prstGeom prst="rightArrow">
          <a:avLst>
            <a:gd name="adj1" fmla="val 50000"/>
            <a:gd name="adj2" fmla="val 50000"/>
          </a:avLst>
        </a:prstGeom>
        <a:solidFill>
          <a:schemeClr val="accent5">
            <a:hueOff val="-4966938"/>
            <a:satOff val="19906"/>
            <a:lumOff val="431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254000" bIns="190269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Интеллектуальное </a:t>
          </a:r>
          <a:endParaRPr lang="ru-RU" sz="2000" kern="1200" dirty="0"/>
        </a:p>
      </dsp:txBody>
      <dsp:txXfrm>
        <a:off x="2534716" y="962969"/>
        <a:ext cx="5395247" cy="599271"/>
      </dsp:txXfrm>
    </dsp:sp>
    <dsp:sp modelId="{69DA5211-A731-4077-A5F3-C498E1E3B17A}">
      <dsp:nvSpPr>
        <dsp:cNvPr id="0" name=""/>
        <dsp:cNvSpPr/>
      </dsp:nvSpPr>
      <dsp:spPr>
        <a:xfrm>
          <a:off x="2534716" y="1587583"/>
          <a:ext cx="2534716" cy="2308835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-4966938"/>
              <a:satOff val="19906"/>
              <a:lumOff val="4314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Развитие кругозора,</a:t>
          </a:r>
        </a:p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Формирование целенаправленного интереса к познанию,</a:t>
          </a:r>
        </a:p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Развитие интеллектуальных способностей,</a:t>
          </a:r>
        </a:p>
      </dsp:txBody>
      <dsp:txXfrm>
        <a:off x="2534716" y="1587583"/>
        <a:ext cx="2534716" cy="2308835"/>
      </dsp:txXfrm>
    </dsp:sp>
    <dsp:sp modelId="{A3C2C8A6-F5FA-44EE-BEA5-8E92E4568757}">
      <dsp:nvSpPr>
        <dsp:cNvPr id="0" name=""/>
        <dsp:cNvSpPr/>
      </dsp:nvSpPr>
      <dsp:spPr>
        <a:xfrm>
          <a:off x="5069433" y="1062848"/>
          <a:ext cx="3160166" cy="1198543"/>
        </a:xfrm>
        <a:prstGeom prst="rightArrow">
          <a:avLst>
            <a:gd name="adj1" fmla="val 50000"/>
            <a:gd name="adj2" fmla="val 50000"/>
          </a:avLst>
        </a:prstGeom>
        <a:solidFill>
          <a:schemeClr val="accent5">
            <a:hueOff val="-9933876"/>
            <a:satOff val="39811"/>
            <a:lumOff val="862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254000" bIns="190269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err="1" smtClean="0"/>
            <a:t>здоровьесберегающее</a:t>
          </a:r>
          <a:endParaRPr lang="ru-RU" sz="2000" kern="1200" dirty="0"/>
        </a:p>
      </dsp:txBody>
      <dsp:txXfrm>
        <a:off x="5069433" y="1362484"/>
        <a:ext cx="2860530" cy="599271"/>
      </dsp:txXfrm>
    </dsp:sp>
    <dsp:sp modelId="{0EDD156C-4F54-4102-90F9-659E9AE41A97}">
      <dsp:nvSpPr>
        <dsp:cNvPr id="0" name=""/>
        <dsp:cNvSpPr/>
      </dsp:nvSpPr>
      <dsp:spPr>
        <a:xfrm>
          <a:off x="5069433" y="1987097"/>
          <a:ext cx="2534716" cy="2275045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-9933876"/>
              <a:satOff val="39811"/>
              <a:lumOff val="862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Физкультурно-оздоровительное,</a:t>
          </a:r>
        </a:p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Профилактика,</a:t>
          </a:r>
        </a:p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ОБЖ</a:t>
          </a:r>
          <a:endParaRPr lang="ru-RU" sz="1800" kern="1200" dirty="0"/>
        </a:p>
      </dsp:txBody>
      <dsp:txXfrm>
        <a:off x="5069433" y="1987097"/>
        <a:ext cx="2534716" cy="2275045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A142D09-49CB-4D4B-8029-66A8D98D16D0}">
      <dsp:nvSpPr>
        <dsp:cNvPr id="0" name=""/>
        <dsp:cNvSpPr/>
      </dsp:nvSpPr>
      <dsp:spPr>
        <a:xfrm rot="5400000">
          <a:off x="-201018" y="456989"/>
          <a:ext cx="1340125" cy="938087"/>
        </a:xfrm>
        <a:prstGeom prst="chevron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445" tIns="4445" rIns="4445" bIns="4445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700" kern="1200" dirty="0" smtClean="0"/>
            <a:t>Социальные проблемы </a:t>
          </a:r>
          <a:endParaRPr lang="ru-RU" sz="700" kern="1200" dirty="0"/>
        </a:p>
      </dsp:txBody>
      <dsp:txXfrm rot="-5400000">
        <a:off x="2" y="725014"/>
        <a:ext cx="938087" cy="402038"/>
      </dsp:txXfrm>
    </dsp:sp>
    <dsp:sp modelId="{710789E8-6A7C-436C-AA00-B1F7F894C5D4}">
      <dsp:nvSpPr>
        <dsp:cNvPr id="0" name=""/>
        <dsp:cNvSpPr/>
      </dsp:nvSpPr>
      <dsp:spPr>
        <a:xfrm rot="5400000">
          <a:off x="3894866" y="-2958747"/>
          <a:ext cx="1374017" cy="729151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114300" marR="0" lvl="1" indent="0" algn="l" defTabSz="622300" eaLnBrk="1" fontAlgn="auto" latinLnBrk="0" hangingPunct="1">
            <a:lnSpc>
              <a:spcPct val="100000"/>
            </a:lnSpc>
            <a:spcBef>
              <a:spcPct val="0"/>
            </a:spcBef>
            <a:spcAft>
              <a:spcPct val="15000"/>
            </a:spcAft>
            <a:buClrTx/>
            <a:buSzTx/>
            <a:buFontTx/>
            <a:buChar char="••"/>
            <a:tabLst/>
            <a:defRPr/>
          </a:pPr>
          <a:r>
            <a:rPr lang="ru-RU" sz="2000" b="1" kern="1200" dirty="0" smtClean="0"/>
            <a:t>Конфликтная ситуация со сверстниками</a:t>
          </a:r>
        </a:p>
        <a:p>
          <a:pPr marL="0" marR="0" lvl="1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Char char="••"/>
            <a:tabLst/>
            <a:defRPr/>
          </a:pPr>
          <a:r>
            <a:rPr lang="ru-RU" sz="2000" b="1" kern="1200" dirty="0" smtClean="0"/>
            <a:t>Нежелание рассказывать о себе</a:t>
          </a:r>
          <a:endParaRPr lang="ru-RU" sz="2000" b="1" kern="1200" dirty="0"/>
        </a:p>
        <a:p>
          <a:pPr marL="114300" marR="0" lvl="1" indent="0" algn="l" defTabSz="622300" eaLnBrk="1" fontAlgn="auto" latinLnBrk="0" hangingPunct="1">
            <a:lnSpc>
              <a:spcPct val="100000"/>
            </a:lnSpc>
            <a:spcBef>
              <a:spcPct val="0"/>
            </a:spcBef>
            <a:spcAft>
              <a:spcPct val="15000"/>
            </a:spcAft>
            <a:buClrTx/>
            <a:buSzTx/>
            <a:buFontTx/>
            <a:buChar char="••"/>
            <a:tabLst/>
            <a:defRPr/>
          </a:pPr>
          <a:r>
            <a:rPr lang="ru-RU" sz="2000" b="1" kern="1200" dirty="0" smtClean="0"/>
            <a:t> Различные межличностные и </a:t>
          </a:r>
          <a:r>
            <a:rPr lang="ru-RU" sz="2000" b="1" kern="1200" dirty="0" err="1" smtClean="0"/>
            <a:t>внутриличностные</a:t>
          </a:r>
          <a:r>
            <a:rPr lang="ru-RU" sz="2000" b="1" kern="1200" dirty="0" smtClean="0"/>
            <a:t> конфликты</a:t>
          </a:r>
        </a:p>
        <a:p>
          <a:pPr marL="114300" lvl="1" indent="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800" kern="1200" dirty="0"/>
        </a:p>
      </dsp:txBody>
      <dsp:txXfrm rot="-5400000">
        <a:off x="936119" y="67074"/>
        <a:ext cx="7224438" cy="1239869"/>
      </dsp:txXfrm>
    </dsp:sp>
    <dsp:sp modelId="{D10A2AC5-7EB4-492E-82CC-FC39F4C56E81}">
      <dsp:nvSpPr>
        <dsp:cNvPr id="0" name=""/>
        <dsp:cNvSpPr/>
      </dsp:nvSpPr>
      <dsp:spPr>
        <a:xfrm rot="5400000">
          <a:off x="-201018" y="1869220"/>
          <a:ext cx="1340125" cy="938087"/>
        </a:xfrm>
        <a:prstGeom prst="chevron">
          <a:avLst/>
        </a:prstGeom>
        <a:solidFill>
          <a:schemeClr val="accent5">
            <a:hueOff val="-4966938"/>
            <a:satOff val="19906"/>
            <a:lumOff val="4314"/>
            <a:alphaOff val="0"/>
          </a:schemeClr>
        </a:solidFill>
        <a:ln w="25400" cap="flat" cmpd="sng" algn="ctr">
          <a:solidFill>
            <a:schemeClr val="accent5">
              <a:hueOff val="-4966938"/>
              <a:satOff val="19906"/>
              <a:lumOff val="4314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445" tIns="4445" rIns="4445" bIns="4445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700" kern="1200" dirty="0" smtClean="0"/>
            <a:t>Психоэмоциональные проблемы </a:t>
          </a:r>
          <a:endParaRPr lang="ru-RU" sz="700" kern="1200" dirty="0"/>
        </a:p>
      </dsp:txBody>
      <dsp:txXfrm rot="-5400000">
        <a:off x="2" y="2137245"/>
        <a:ext cx="938087" cy="402038"/>
      </dsp:txXfrm>
    </dsp:sp>
    <dsp:sp modelId="{8C7FD694-E422-448A-940C-C5405A33151F}">
      <dsp:nvSpPr>
        <dsp:cNvPr id="0" name=""/>
        <dsp:cNvSpPr/>
      </dsp:nvSpPr>
      <dsp:spPr>
        <a:xfrm rot="5400000">
          <a:off x="3917584" y="-1542013"/>
          <a:ext cx="1332519" cy="729151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-4966938"/>
              <a:satOff val="19906"/>
              <a:lumOff val="4314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0" marR="0" lvl="1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Char char="••"/>
            <a:tabLst/>
            <a:defRPr/>
          </a:pPr>
          <a:r>
            <a:rPr lang="ru-RU" sz="2400" b="1" kern="1200" dirty="0" smtClean="0"/>
            <a:t>Фобии, страхи, тревожность, панические состояния</a:t>
          </a:r>
        </a:p>
        <a:p>
          <a:pPr marL="114300" marR="0" lvl="1" indent="0" algn="l" defTabSz="62230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15000"/>
            </a:spcAft>
            <a:buClrTx/>
            <a:buSzTx/>
            <a:buFontTx/>
            <a:buChar char="••"/>
            <a:tabLst/>
            <a:defRPr/>
          </a:pPr>
          <a:r>
            <a:rPr lang="ru-RU" sz="2400" b="1" kern="1200" dirty="0" smtClean="0"/>
            <a:t>Кризисные ситуации (утрата, разлука, развод родителей, рождение сестры или брата)</a:t>
          </a:r>
        </a:p>
        <a:p>
          <a:pPr marL="114300" lvl="1" indent="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800" kern="1200" dirty="0"/>
        </a:p>
      </dsp:txBody>
      <dsp:txXfrm rot="-5400000">
        <a:off x="938088" y="1502531"/>
        <a:ext cx="7226464" cy="1202423"/>
      </dsp:txXfrm>
    </dsp:sp>
    <dsp:sp modelId="{ED8B02E5-2405-4118-8080-00C35257C662}">
      <dsp:nvSpPr>
        <dsp:cNvPr id="0" name=""/>
        <dsp:cNvSpPr/>
      </dsp:nvSpPr>
      <dsp:spPr>
        <a:xfrm rot="5400000">
          <a:off x="-201018" y="3382353"/>
          <a:ext cx="1340125" cy="938087"/>
        </a:xfrm>
        <a:prstGeom prst="chevron">
          <a:avLst/>
        </a:prstGeom>
        <a:solidFill>
          <a:schemeClr val="accent5">
            <a:hueOff val="-9933876"/>
            <a:satOff val="39811"/>
            <a:lumOff val="8628"/>
            <a:alphaOff val="0"/>
          </a:schemeClr>
        </a:solidFill>
        <a:ln w="25400" cap="flat" cmpd="sng" algn="ctr">
          <a:solidFill>
            <a:schemeClr val="accent5">
              <a:hueOff val="-9933876"/>
              <a:satOff val="39811"/>
              <a:lumOff val="862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445" tIns="4445" rIns="4445" bIns="4445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700" kern="1200" dirty="0" smtClean="0"/>
            <a:t>Невротия </a:t>
          </a:r>
          <a:endParaRPr lang="ru-RU" sz="700" kern="1200" dirty="0"/>
        </a:p>
      </dsp:txBody>
      <dsp:txXfrm rot="-5400000">
        <a:off x="2" y="3650378"/>
        <a:ext cx="938087" cy="402038"/>
      </dsp:txXfrm>
    </dsp:sp>
    <dsp:sp modelId="{F7B2281B-7037-4850-A7E2-1DADC314DD44}">
      <dsp:nvSpPr>
        <dsp:cNvPr id="0" name=""/>
        <dsp:cNvSpPr/>
      </dsp:nvSpPr>
      <dsp:spPr>
        <a:xfrm rot="5400000">
          <a:off x="3816682" y="-28880"/>
          <a:ext cx="1534322" cy="729151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-9933876"/>
              <a:satOff val="39811"/>
              <a:lumOff val="862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0" marR="0" lvl="1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Char char="••"/>
            <a:tabLst/>
            <a:defRPr/>
          </a:pPr>
          <a:r>
            <a:rPr lang="ru-RU" sz="2000" b="1" kern="1200" dirty="0" smtClean="0"/>
            <a:t>Невротические нарушения: повышенная тревожность, тики, заикания и прочие</a:t>
          </a:r>
        </a:p>
        <a:p>
          <a:pPr marL="285750" marR="0" lvl="1" indent="0" algn="l" defTabSz="133350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15000"/>
            </a:spcAft>
            <a:buClrTx/>
            <a:buSzTx/>
            <a:buFontTx/>
            <a:buChar char="••"/>
            <a:tabLst/>
            <a:defRPr/>
          </a:pPr>
          <a:r>
            <a:rPr lang="ru-RU" sz="2000" b="1" kern="1200" dirty="0" smtClean="0"/>
            <a:t>СДВГ</a:t>
          </a:r>
          <a:endParaRPr lang="ru-RU" sz="2000" b="1" kern="1200" dirty="0"/>
        </a:p>
        <a:p>
          <a:pPr marL="285750" marR="0" lvl="1" indent="0" algn="l" defTabSz="133350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15000"/>
            </a:spcAft>
            <a:buClrTx/>
            <a:buSzTx/>
            <a:buFontTx/>
            <a:buChar char="••"/>
            <a:tabLst/>
            <a:defRPr/>
          </a:pPr>
          <a:r>
            <a:rPr lang="ru-RU" sz="2000" b="1" kern="1200" dirty="0" smtClean="0"/>
            <a:t>Замкнутость, подавленность, низкая самооценка, застенчивость</a:t>
          </a:r>
        </a:p>
        <a:p>
          <a:pPr marL="285750" marR="0" lvl="1" indent="0" algn="l" defTabSz="133350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15000"/>
            </a:spcAft>
            <a:buClrTx/>
            <a:buSzTx/>
            <a:buFontTx/>
            <a:buChar char="••"/>
            <a:tabLst/>
            <a:defRPr/>
          </a:pPr>
          <a:endParaRPr lang="ru-RU" sz="1200" kern="1200" dirty="0"/>
        </a:p>
      </dsp:txBody>
      <dsp:txXfrm rot="-5400000">
        <a:off x="938088" y="2924614"/>
        <a:ext cx="7216613" cy="1384524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C4A261C-965E-4F27-A4D4-18A378847BCE}">
      <dsp:nvSpPr>
        <dsp:cNvPr id="0" name=""/>
        <dsp:cNvSpPr/>
      </dsp:nvSpPr>
      <dsp:spPr>
        <a:xfrm>
          <a:off x="2852418" y="2262981"/>
          <a:ext cx="564116" cy="107491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82058" y="0"/>
              </a:lnTo>
              <a:lnTo>
                <a:pt x="282058" y="1074916"/>
              </a:lnTo>
              <a:lnTo>
                <a:pt x="564116" y="1074916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3104127" y="2770090"/>
        <a:ext cx="60697" cy="60697"/>
      </dsp:txXfrm>
    </dsp:sp>
    <dsp:sp modelId="{AF68EFAC-88DE-4856-8AF9-D3CCE2B9909C}">
      <dsp:nvSpPr>
        <dsp:cNvPr id="0" name=""/>
        <dsp:cNvSpPr/>
      </dsp:nvSpPr>
      <dsp:spPr>
        <a:xfrm>
          <a:off x="2852418" y="2217261"/>
          <a:ext cx="564116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564116" y="4572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3120373" y="2248878"/>
        <a:ext cx="28205" cy="28205"/>
      </dsp:txXfrm>
    </dsp:sp>
    <dsp:sp modelId="{0F0FEFF3-CE43-4BBA-8D83-29AE5F42A4CF}">
      <dsp:nvSpPr>
        <dsp:cNvPr id="0" name=""/>
        <dsp:cNvSpPr/>
      </dsp:nvSpPr>
      <dsp:spPr>
        <a:xfrm>
          <a:off x="2852418" y="1188065"/>
          <a:ext cx="564116" cy="1074916"/>
        </a:xfrm>
        <a:custGeom>
          <a:avLst/>
          <a:gdLst/>
          <a:ahLst/>
          <a:cxnLst/>
          <a:rect l="0" t="0" r="0" b="0"/>
          <a:pathLst>
            <a:path>
              <a:moveTo>
                <a:pt x="0" y="1074916"/>
              </a:moveTo>
              <a:lnTo>
                <a:pt x="282058" y="1074916"/>
              </a:lnTo>
              <a:lnTo>
                <a:pt x="282058" y="0"/>
              </a:lnTo>
              <a:lnTo>
                <a:pt x="564116" y="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3104127" y="1695174"/>
        <a:ext cx="60697" cy="60697"/>
      </dsp:txXfrm>
    </dsp:sp>
    <dsp:sp modelId="{14725234-1C30-4506-A9FB-2DA80FDEDA04}">
      <dsp:nvSpPr>
        <dsp:cNvPr id="0" name=""/>
        <dsp:cNvSpPr/>
      </dsp:nvSpPr>
      <dsp:spPr>
        <a:xfrm rot="16200000">
          <a:off x="159470" y="1833015"/>
          <a:ext cx="4525963" cy="859932"/>
        </a:xfrm>
        <a:prstGeom prst="rect">
          <a:avLst/>
        </a:prstGeom>
        <a:solidFill>
          <a:srgbClr val="FF0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1866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200" b="1" kern="1200" dirty="0" smtClean="0"/>
            <a:t>Противопоказания</a:t>
          </a:r>
          <a:endParaRPr lang="ru-RU" sz="4200" kern="1200" dirty="0"/>
        </a:p>
      </dsp:txBody>
      <dsp:txXfrm>
        <a:off x="159470" y="1833015"/>
        <a:ext cx="4525963" cy="859932"/>
      </dsp:txXfrm>
    </dsp:sp>
    <dsp:sp modelId="{29DB551A-E263-4EC5-A506-4C70A0D52AB3}">
      <dsp:nvSpPr>
        <dsp:cNvPr id="0" name=""/>
        <dsp:cNvSpPr/>
      </dsp:nvSpPr>
      <dsp:spPr>
        <a:xfrm>
          <a:off x="3416534" y="758098"/>
          <a:ext cx="2820580" cy="859932"/>
        </a:xfrm>
        <a:prstGeom prst="rect">
          <a:avLst/>
        </a:prstGeom>
        <a:solidFill>
          <a:srgbClr val="66FFCC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000" b="1" kern="1200" dirty="0" smtClean="0">
              <a:solidFill>
                <a:schemeClr val="tx1"/>
              </a:solidFill>
            </a:rPr>
            <a:t>Эпилепсия</a:t>
          </a:r>
          <a:endParaRPr lang="ru-RU" sz="4000" b="1" kern="1200" dirty="0">
            <a:solidFill>
              <a:schemeClr val="tx1"/>
            </a:solidFill>
          </a:endParaRPr>
        </a:p>
      </dsp:txBody>
      <dsp:txXfrm>
        <a:off x="3416534" y="758098"/>
        <a:ext cx="2820580" cy="859932"/>
      </dsp:txXfrm>
    </dsp:sp>
    <dsp:sp modelId="{86171A31-1E81-4E29-8B32-8E12E9AC5322}">
      <dsp:nvSpPr>
        <dsp:cNvPr id="0" name=""/>
        <dsp:cNvSpPr/>
      </dsp:nvSpPr>
      <dsp:spPr>
        <a:xfrm>
          <a:off x="3416534" y="1833015"/>
          <a:ext cx="2820580" cy="859932"/>
        </a:xfrm>
        <a:prstGeom prst="rect">
          <a:avLst/>
        </a:prstGeom>
        <a:solidFill>
          <a:srgbClr val="FFCC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b="1" kern="1200" dirty="0" smtClean="0">
              <a:solidFill>
                <a:schemeClr val="tx1"/>
              </a:solidFill>
            </a:rPr>
            <a:t>шизофрения</a:t>
          </a:r>
          <a:endParaRPr lang="ru-RU" sz="3600" b="1" kern="1200" dirty="0">
            <a:solidFill>
              <a:schemeClr val="tx1"/>
            </a:solidFill>
          </a:endParaRPr>
        </a:p>
      </dsp:txBody>
      <dsp:txXfrm>
        <a:off x="3416534" y="1833015"/>
        <a:ext cx="2820580" cy="859932"/>
      </dsp:txXfrm>
    </dsp:sp>
    <dsp:sp modelId="{0612A247-DB39-4BEF-8C7A-1C9ACAEDAE7F}">
      <dsp:nvSpPr>
        <dsp:cNvPr id="0" name=""/>
        <dsp:cNvSpPr/>
      </dsp:nvSpPr>
      <dsp:spPr>
        <a:xfrm>
          <a:off x="3416534" y="2907931"/>
          <a:ext cx="2820580" cy="859932"/>
        </a:xfrm>
        <a:prstGeom prst="rect">
          <a:avLst/>
        </a:prstGeom>
        <a:solidFill>
          <a:srgbClr val="FF33CC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· </a:t>
          </a:r>
          <a:r>
            <a:rPr lang="ru-RU" sz="2200" kern="1200" dirty="0" smtClean="0">
              <a:solidFill>
                <a:schemeClr val="tx1"/>
              </a:solidFill>
            </a:rPr>
            <a:t>Кожные заболевания и порезы на руках</a:t>
          </a:r>
          <a:endParaRPr lang="ru-RU" sz="2200" kern="1200" dirty="0">
            <a:solidFill>
              <a:schemeClr val="tx1"/>
            </a:solidFill>
          </a:endParaRPr>
        </a:p>
      </dsp:txBody>
      <dsp:txXfrm>
        <a:off x="3416534" y="2907931"/>
        <a:ext cx="2820580" cy="85993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AlternatingHexagons">
  <dgm:title val=""/>
  <dgm:desc val=""/>
  <dgm:catLst>
    <dgm:cat type="list" pri="1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1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chMax/>
      <dgm:chPref/>
      <dgm:dir/>
      <dgm:animLvl val="lvl"/>
    </dgm:varLst>
    <dgm:alg type="lin">
      <dgm:param type="linDir" val="fromT"/>
    </dgm:alg>
    <dgm:shape xmlns:r="http://schemas.openxmlformats.org/officeDocument/2006/relationships" r:blip="">
      <dgm:adjLst/>
    </dgm:shape>
    <dgm:constrLst>
      <dgm:constr type="primFontSz" for="des" forName="Parent1" val="65"/>
      <dgm:constr type="primFontSz" for="des" forName="Childtext1" refType="primFontSz" refFor="des" refForName="Parent1" op="lte"/>
      <dgm:constr type="w" for="ch" forName="composite" refType="w"/>
      <dgm:constr type="h" for="ch" forName="composite" refType="h"/>
      <dgm:constr type="h" for="ch" forName="spaceBetweenRectangles" refType="w" refFor="ch" refForName="composite" fact="-0.042"/>
      <dgm:constr type="sp" refType="h" refFor="ch" refForName="composite" op="equ" fact="0.1"/>
    </dgm:constrLst>
    <dgm:forEach name="nodesForEach" axis="ch" ptType="node">
      <dgm:layoutNode name="composite">
        <dgm:alg type="composite">
          <dgm:param type="ar" val="3.6"/>
        </dgm:alg>
        <dgm:shape xmlns:r="http://schemas.openxmlformats.org/officeDocument/2006/relationships" r:blip="">
          <dgm:adjLst/>
        </dgm:shape>
        <dgm:choose name="Name1">
          <dgm:if name="Name2" func="var" arg="dir" op="equ" val="norm">
            <dgm:choose name="Name3">
              <dgm:if name="Name4" axis="self" ptType="node" func="posOdd" op="equ" val="1">
                <dgm:constrLst>
                  <dgm:constr type="l" for="ch" forName="Accent1" refType="w" fact="0.18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18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44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.69"/>
                  <dgm:constr type="t" for="ch" forName="Childtext1" refType="h" fact="0.2"/>
                  <dgm:constr type="w" for="ch" forName="Childtext1" refType="w" fact="0.31"/>
                  <dgm:constr type="h" for="ch" forName="Childtext1" refType="h" fact="0.6"/>
                  <dgm:constr type="l" for="ch" forName="BalanceSpacing" refType="w" fact="0"/>
                  <dgm:constr type="t" for="ch" forName="BalanceSpacing" refType="h" fact="0"/>
                  <dgm:constr type="w" for="ch" forName="BalanceSpacing" refType="w"/>
                  <dgm:constr type="h" for="ch" forName="BalanceSpacing" refType="h" fact="0.1"/>
                  <dgm:constr type="l" for="ch" forName="BalanceSpacing1" refType="w" fact="0.69"/>
                  <dgm:constr type="t" for="ch" forName="BalanceSpacing1" refType="h" fact="0.2"/>
                  <dgm:constr type="w" for="ch" forName="BalanceSpacing1" refType="w" fact="0.31"/>
                  <dgm:constr type="h" for="ch" forName="BalanceSpacing1" refType="h" fact="0.6"/>
                </dgm:constrLst>
              </dgm:if>
              <dgm:else name="Name5">
                <dgm:constrLst>
                  <dgm:constr type="l" for="ch" forName="Accent1" refType="w" fact="0.571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571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3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"/>
                  <dgm:constr type="t" for="ch" forName="Childtext1" refType="h" fact="0.2"/>
                  <dgm:constr type="w" for="ch" forName="Childtext1" refType="w" fact="0.3"/>
                  <dgm:constr type="h" for="ch" forName="Childtext1" refType="h" fact="0.6"/>
                  <dgm:constr type="l" for="ch" forName="BalanceSpacing" refType="w" fact="0.82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  <dgm:constr type="l" for="ch" forName="BalanceSpacing1" refType="w" fact="0"/>
                  <dgm:constr type="t" for="ch" forName="BalanceSpacing1" refType="h" fact="0.2"/>
                  <dgm:constr type="w" for="ch" forName="BalanceSpacing1" refType="w" fact="0.3"/>
                  <dgm:constr type="h" for="ch" forName="BalanceSpacing1" refType="h" fact="0.6"/>
                </dgm:constrLst>
              </dgm:else>
            </dgm:choose>
          </dgm:if>
          <dgm:else name="Name6">
            <dgm:choose name="Name7">
              <dgm:if name="Name8" axis="self" ptType="node" func="posOdd" op="equ" val="1">
                <dgm:constrLst>
                  <dgm:constr type="l" for="ch" forName="Accent1" refType="w" fact="0.571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571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3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"/>
                  <dgm:constr type="t" for="ch" forName="Childtext1" refType="h" fact="0.2"/>
                  <dgm:constr type="w" for="ch" forName="Childtext1" refType="w" fact="0.3"/>
                  <dgm:constr type="h" for="ch" forName="Childtext1" refType="h" fact="0.6"/>
                  <dgm:constr type="l" for="ch" forName="BalanceSpacing" refType="w" fact="0.82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</dgm:constrLst>
              </dgm:if>
              <dgm:else name="Name9">
                <dgm:constrLst>
                  <dgm:constr type="l" for="ch" forName="Accent1" refType="w" fact="0.18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18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44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.69"/>
                  <dgm:constr type="t" for="ch" forName="Childtext1" refType="h" fact="0.2"/>
                  <dgm:constr type="w" for="ch" forName="Childtext1" refType="w" fact="0.31"/>
                  <dgm:constr type="h" for="ch" forName="Childtext1" refType="h" fact="0.6"/>
                  <dgm:constr type="l" for="ch" forName="BalanceSpacing" refType="w" fact="0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</dgm:constrLst>
              </dgm:else>
            </dgm:choose>
          </dgm:else>
        </dgm:choose>
        <dgm:layoutNode name="Parent1" styleLbl="node1">
          <dgm:varLst>
            <dgm:chMax val="1"/>
            <dgm:chPref val="1"/>
            <dgm:bulletEnabled val="1"/>
          </dgm:varLst>
          <dgm:alg type="tx"/>
          <dgm:shape xmlns:r="http://schemas.openxmlformats.org/officeDocument/2006/relationships" rot="90" type="hexagon" r:blip="">
            <dgm:adjLst>
              <dgm:adj idx="1" val="0.25"/>
              <dgm:adj idx="2" val="1.1547"/>
            </dgm:adjLst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hildtext1" styleLbl="revTx">
          <dgm:varLst>
            <dgm:chMax val="0"/>
            <dgm:chPref val="0"/>
            <dgm:bulletEnabled val="1"/>
          </dgm:varLst>
          <dgm:choose name="Name10">
            <dgm:if name="Name11" func="var" arg="dir" op="equ" val="norm">
              <dgm:choose name="Name12">
                <dgm:if name="Name13" axis="self" ptType="node" func="posOdd" op="equ" val="1">
                  <dgm:alg type="tx">
                    <dgm:param type="parTxLTRAlign" val="l"/>
                  </dgm:alg>
                </dgm:if>
                <dgm:else name="Name14">
                  <dgm:alg type="tx">
                    <dgm:param type="parTxLTRAlign" val="r"/>
                  </dgm:alg>
                </dgm:else>
              </dgm:choose>
            </dgm:if>
            <dgm:else name="Name15">
              <dgm:choose name="Name16">
                <dgm:if name="Name17" axis="self" ptType="node" func="posOdd" op="equ" val="1">
                  <dgm:alg type="tx">
                    <dgm:param type="parTxLTRAlign" val="r"/>
                  </dgm:alg>
                </dgm:if>
                <dgm:else name="Name18">
                  <dgm:alg type="tx">
                    <dgm:param type="parTxLTRAlign" val="l"/>
                  </dgm:alg>
                </dgm:else>
              </dgm:choose>
            </dgm:else>
          </dgm:choose>
          <dgm:shape xmlns:r="http://schemas.openxmlformats.org/officeDocument/2006/relationships" type="rect" r:blip="">
            <dgm:adjLst/>
          </dgm:shape>
          <dgm:presOf axis="des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BalanceSpacing">
          <dgm:alg type="sp"/>
          <dgm:shape xmlns:r="http://schemas.openxmlformats.org/officeDocument/2006/relationships" r:blip="">
            <dgm:adjLst/>
          </dgm:shape>
        </dgm:layoutNode>
        <dgm:layoutNode name="BalanceSpacing1">
          <dgm:alg type="sp"/>
          <dgm:shape xmlns:r="http://schemas.openxmlformats.org/officeDocument/2006/relationships" r:blip="">
            <dgm:adjLst/>
          </dgm:shape>
        </dgm:layoutNode>
        <dgm:forEach name="Name19" axis="followSib" ptType="sibTrans" hideLastTrans="0" cnt="1">
          <dgm:layoutNode name="Accent1Text" styleLbl="node1">
            <dgm:alg type="tx"/>
            <dgm:shape xmlns:r="http://schemas.openxmlformats.org/officeDocument/2006/relationships" rot="90" type="hexagon" r:blip="">
              <dgm:adjLst>
                <dgm:adj idx="1" val="0.25"/>
                <dgm:adj idx="2" val="1.1547"/>
              </dgm:adjLst>
            </dgm:shape>
            <dgm:presOf axis="self" ptType="sibTrans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forEach>
      </dgm:layoutNode>
      <dgm:forEach name="Name2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AlternatingHexagons">
  <dgm:title val=""/>
  <dgm:desc val=""/>
  <dgm:catLst>
    <dgm:cat type="list" pri="1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1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chMax/>
      <dgm:chPref/>
      <dgm:dir/>
      <dgm:animLvl val="lvl"/>
    </dgm:varLst>
    <dgm:alg type="lin">
      <dgm:param type="linDir" val="fromT"/>
    </dgm:alg>
    <dgm:shape xmlns:r="http://schemas.openxmlformats.org/officeDocument/2006/relationships" r:blip="">
      <dgm:adjLst/>
    </dgm:shape>
    <dgm:constrLst>
      <dgm:constr type="primFontSz" for="des" forName="Parent1" val="65"/>
      <dgm:constr type="primFontSz" for="des" forName="Childtext1" refType="primFontSz" refFor="des" refForName="Parent1" op="lte"/>
      <dgm:constr type="w" for="ch" forName="composite" refType="w"/>
      <dgm:constr type="h" for="ch" forName="composite" refType="h"/>
      <dgm:constr type="h" for="ch" forName="spaceBetweenRectangles" refType="w" refFor="ch" refForName="composite" fact="-0.042"/>
      <dgm:constr type="sp" refType="h" refFor="ch" refForName="composite" op="equ" fact="0.1"/>
    </dgm:constrLst>
    <dgm:forEach name="nodesForEach" axis="ch" ptType="node">
      <dgm:layoutNode name="composite">
        <dgm:alg type="composite">
          <dgm:param type="ar" val="3.6"/>
        </dgm:alg>
        <dgm:shape xmlns:r="http://schemas.openxmlformats.org/officeDocument/2006/relationships" r:blip="">
          <dgm:adjLst/>
        </dgm:shape>
        <dgm:choose name="Name1">
          <dgm:if name="Name2" func="var" arg="dir" op="equ" val="norm">
            <dgm:choose name="Name3">
              <dgm:if name="Name4" axis="self" ptType="node" func="posOdd" op="equ" val="1">
                <dgm:constrLst>
                  <dgm:constr type="l" for="ch" forName="Accent1" refType="w" fact="0.18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18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44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.69"/>
                  <dgm:constr type="t" for="ch" forName="Childtext1" refType="h" fact="0.2"/>
                  <dgm:constr type="w" for="ch" forName="Childtext1" refType="w" fact="0.31"/>
                  <dgm:constr type="h" for="ch" forName="Childtext1" refType="h" fact="0.6"/>
                  <dgm:constr type="l" for="ch" forName="BalanceSpacing" refType="w" fact="0"/>
                  <dgm:constr type="t" for="ch" forName="BalanceSpacing" refType="h" fact="0"/>
                  <dgm:constr type="w" for="ch" forName="BalanceSpacing" refType="w"/>
                  <dgm:constr type="h" for="ch" forName="BalanceSpacing" refType="h" fact="0.1"/>
                  <dgm:constr type="l" for="ch" forName="BalanceSpacing1" refType="w" fact="0.69"/>
                  <dgm:constr type="t" for="ch" forName="BalanceSpacing1" refType="h" fact="0.2"/>
                  <dgm:constr type="w" for="ch" forName="BalanceSpacing1" refType="w" fact="0.31"/>
                  <dgm:constr type="h" for="ch" forName="BalanceSpacing1" refType="h" fact="0.6"/>
                </dgm:constrLst>
              </dgm:if>
              <dgm:else name="Name5">
                <dgm:constrLst>
                  <dgm:constr type="l" for="ch" forName="Accent1" refType="w" fact="0.571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571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3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"/>
                  <dgm:constr type="t" for="ch" forName="Childtext1" refType="h" fact="0.2"/>
                  <dgm:constr type="w" for="ch" forName="Childtext1" refType="w" fact="0.3"/>
                  <dgm:constr type="h" for="ch" forName="Childtext1" refType="h" fact="0.6"/>
                  <dgm:constr type="l" for="ch" forName="BalanceSpacing" refType="w" fact="0.82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  <dgm:constr type="l" for="ch" forName="BalanceSpacing1" refType="w" fact="0"/>
                  <dgm:constr type="t" for="ch" forName="BalanceSpacing1" refType="h" fact="0.2"/>
                  <dgm:constr type="w" for="ch" forName="BalanceSpacing1" refType="w" fact="0.3"/>
                  <dgm:constr type="h" for="ch" forName="BalanceSpacing1" refType="h" fact="0.6"/>
                </dgm:constrLst>
              </dgm:else>
            </dgm:choose>
          </dgm:if>
          <dgm:else name="Name6">
            <dgm:choose name="Name7">
              <dgm:if name="Name8" axis="self" ptType="node" func="posOdd" op="equ" val="1">
                <dgm:constrLst>
                  <dgm:constr type="l" for="ch" forName="Accent1" refType="w" fact="0.571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571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3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"/>
                  <dgm:constr type="t" for="ch" forName="Childtext1" refType="h" fact="0.2"/>
                  <dgm:constr type="w" for="ch" forName="Childtext1" refType="w" fact="0.3"/>
                  <dgm:constr type="h" for="ch" forName="Childtext1" refType="h" fact="0.6"/>
                  <dgm:constr type="l" for="ch" forName="BalanceSpacing" refType="w" fact="0.82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</dgm:constrLst>
              </dgm:if>
              <dgm:else name="Name9">
                <dgm:constrLst>
                  <dgm:constr type="l" for="ch" forName="Accent1" refType="w" fact="0.18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18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44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.69"/>
                  <dgm:constr type="t" for="ch" forName="Childtext1" refType="h" fact="0.2"/>
                  <dgm:constr type="w" for="ch" forName="Childtext1" refType="w" fact="0.31"/>
                  <dgm:constr type="h" for="ch" forName="Childtext1" refType="h" fact="0.6"/>
                  <dgm:constr type="l" for="ch" forName="BalanceSpacing" refType="w" fact="0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</dgm:constrLst>
              </dgm:else>
            </dgm:choose>
          </dgm:else>
        </dgm:choose>
        <dgm:layoutNode name="Parent1" styleLbl="node1">
          <dgm:varLst>
            <dgm:chMax val="1"/>
            <dgm:chPref val="1"/>
            <dgm:bulletEnabled val="1"/>
          </dgm:varLst>
          <dgm:alg type="tx"/>
          <dgm:shape xmlns:r="http://schemas.openxmlformats.org/officeDocument/2006/relationships" rot="90" type="hexagon" r:blip="">
            <dgm:adjLst>
              <dgm:adj idx="1" val="0.25"/>
              <dgm:adj idx="2" val="1.1547"/>
            </dgm:adjLst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hildtext1" styleLbl="revTx">
          <dgm:varLst>
            <dgm:chMax val="0"/>
            <dgm:chPref val="0"/>
            <dgm:bulletEnabled val="1"/>
          </dgm:varLst>
          <dgm:choose name="Name10">
            <dgm:if name="Name11" func="var" arg="dir" op="equ" val="norm">
              <dgm:choose name="Name12">
                <dgm:if name="Name13" axis="self" ptType="node" func="posOdd" op="equ" val="1">
                  <dgm:alg type="tx">
                    <dgm:param type="parTxLTRAlign" val="l"/>
                  </dgm:alg>
                </dgm:if>
                <dgm:else name="Name14">
                  <dgm:alg type="tx">
                    <dgm:param type="parTxLTRAlign" val="r"/>
                  </dgm:alg>
                </dgm:else>
              </dgm:choose>
            </dgm:if>
            <dgm:else name="Name15">
              <dgm:choose name="Name16">
                <dgm:if name="Name17" axis="self" ptType="node" func="posOdd" op="equ" val="1">
                  <dgm:alg type="tx">
                    <dgm:param type="parTxLTRAlign" val="r"/>
                  </dgm:alg>
                </dgm:if>
                <dgm:else name="Name18">
                  <dgm:alg type="tx">
                    <dgm:param type="parTxLTRAlign" val="l"/>
                  </dgm:alg>
                </dgm:else>
              </dgm:choose>
            </dgm:else>
          </dgm:choose>
          <dgm:shape xmlns:r="http://schemas.openxmlformats.org/officeDocument/2006/relationships" type="rect" r:blip="">
            <dgm:adjLst/>
          </dgm:shape>
          <dgm:presOf axis="des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BalanceSpacing">
          <dgm:alg type="sp"/>
          <dgm:shape xmlns:r="http://schemas.openxmlformats.org/officeDocument/2006/relationships" r:blip="">
            <dgm:adjLst/>
          </dgm:shape>
        </dgm:layoutNode>
        <dgm:layoutNode name="BalanceSpacing1">
          <dgm:alg type="sp"/>
          <dgm:shape xmlns:r="http://schemas.openxmlformats.org/officeDocument/2006/relationships" r:blip="">
            <dgm:adjLst/>
          </dgm:shape>
        </dgm:layoutNode>
        <dgm:forEach name="Name19" axis="followSib" ptType="sibTrans" hideLastTrans="0" cnt="1">
          <dgm:layoutNode name="Accent1Text" styleLbl="node1">
            <dgm:alg type="tx"/>
            <dgm:shape xmlns:r="http://schemas.openxmlformats.org/officeDocument/2006/relationships" rot="90" type="hexagon" r:blip="">
              <dgm:adjLst>
                <dgm:adj idx="1" val="0.25"/>
                <dgm:adj idx="2" val="1.1547"/>
              </dgm:adjLst>
            </dgm:shape>
            <dgm:presOf axis="self" ptType="sibTrans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forEach>
      </dgm:layoutNode>
      <dgm:forEach name="Name2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yramid3">
  <dgm:title val=""/>
  <dgm:desc val=""/>
  <dgm:catLst>
    <dgm:cat type="pyramid" pri="2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linDir" val="fromT"/>
          <dgm:param type="txDir" val="fromT"/>
          <dgm:param type="pyraAcctPos" val="aft"/>
          <dgm:param type="pyraAcctTxMar" val="step"/>
          <dgm:param type="pyraAcctBkgdNode" val="acctBkgd"/>
          <dgm:param type="pyraAcctTxNode" val="acctTx"/>
          <dgm:param type="pyraLvlNode" val="level"/>
        </dgm:alg>
      </dgm:if>
      <dgm:else name="Name3">
        <dgm:alg type="pyra">
          <dgm:param type="linDir" val="fromT"/>
          <dgm:param type="txDir" val="fromT"/>
          <dgm:param type="pyraAcctPos" val="bef"/>
          <dgm:param type="pyraAcctTxMar" val="step"/>
          <dgm:param type="pyraAcctBkgdNode" val="acctBkgd"/>
          <dgm:param type="pyraAcctTxNode" val="acctTx"/>
          <dgm:param type="pyraLvlNode" val="level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schemas.openxmlformats.org/officeDocument/2006/relationships" r:blip="">
          <dgm:adjLst/>
        </dgm:shape>
        <dgm:presOf/>
        <dgm:choose name="Name9">
          <dgm:if name="Name10" axis="self" ptType="node" func="rev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schemas.openxmlformats.org/officeDocument/2006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t"/>
              </dgm:alg>
              <dgm:shape xmlns:r="http://schemas.openxmlformats.org/officeDocument/2006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schemas.openxmlformats.org/officeDocument/2006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9/3/layout/IncreasingArrowsProcess">
  <dgm:title val=""/>
  <dgm:desc val=""/>
  <dgm:catLst>
    <dgm:cat type="process" pri="5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clrData>
  <dgm:layoutNode name="Name0">
    <dgm:varLst>
      <dgm:chMax val="5"/>
      <dgm:chPref val="5"/>
      <dgm:dir/>
      <dgm:animLvl val="lvl"/>
    </dgm:varLst>
    <dgm:shape xmlns:r="http://schemas.openxmlformats.org/officeDocument/2006/relationships" r:blip="">
      <dgm:adjLst/>
    </dgm:shape>
    <dgm:choose name="Name1">
      <dgm:if name="Name2" axis="ch" ptType="node" func="cnt" op="equ" val="1">
        <dgm:choose name="Name3">
          <dgm:if name="Name4" axis="ch ch" ptType="node node" func="cnt" op="equ" val="0">
            <dgm:alg type="composite">
              <dgm:param type="ar" val="6.8662"/>
            </dgm:alg>
            <dgm:choose name="Name5">
              <dgm:if name="Name6" func="var" arg="dir" op="equ" val="norm">
                <dgm:constrLst>
                  <dgm:constr type="primFontSz" for="des" forName="parentText1" val="65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/>
                </dgm:constrLst>
              </dgm:if>
              <dgm:else name="Name7">
                <dgm:constrLst>
                  <dgm:constr type="primFontSz" for="des" forName="parentText1" val="65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/>
                </dgm:constrLst>
              </dgm:else>
            </dgm:choose>
          </dgm:if>
          <dgm:else name="Name8">
            <dgm:alg type="composite">
              <dgm:param type="ar" val="1.9864"/>
            </dgm:alg>
            <dgm:choose name="Name9">
              <dgm:if name="Name1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93"/>
                  <dgm:constr type="l" for="ch" forName="childText1" refType="w" fact="0"/>
                  <dgm:constr type="t" for="ch" forName="childText1" refType="h" fact="0.224"/>
                  <dgm:constr type="w" for="ch" forName="childText1" refType="w" fact="0.9241"/>
                  <dgm:constr type="h" for="ch" forName="childText1" refType="h" fact="0.776"/>
                </dgm:constrLst>
              </dgm:if>
              <dgm:else name="Name1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93"/>
                  <dgm:constr type="l" for="ch" forName="childText1" refType="w" fact="0.076"/>
                  <dgm:constr type="t" for="ch" forName="childText1" refType="h" fact="0.224"/>
                  <dgm:constr type="w" for="ch" forName="childText1" refType="w" fact="0.9241"/>
                  <dgm:constr type="h" for="ch" forName="childText1" refType="h" fact="0.776"/>
                </dgm:constrLst>
              </dgm:else>
            </dgm:choose>
          </dgm:else>
        </dgm:choose>
      </dgm:if>
      <dgm:if name="Name12" axis="ch" ptType="node" func="cnt" op="equ" val="2">
        <dgm:choose name="Name13">
          <dgm:if name="Name14" axis="ch ch" ptType="node node" func="cnt" op="equ" val="0">
            <dgm:alg type="composite">
              <dgm:param type="ar" val="5.1498"/>
            </dgm:alg>
            <dgm:choose name="Name15">
              <dgm:if name="Name1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7501"/>
                  <dgm:constr type="l" for="ch" forName="parentText2" refType="w" fact="0.462"/>
                  <dgm:constr type="t" for="ch" forName="parentText2" refType="h" fact="0.2499"/>
                  <dgm:constr type="w" for="ch" forName="parentText2" refType="w" fact="0.538"/>
                  <dgm:constr type="h" for="ch" forName="parentText2" refType="h" fact="0.7501"/>
                </dgm:constrLst>
              </dgm:if>
              <dgm:else name="Name1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7501"/>
                  <dgm:constr type="l" for="ch" forName="parentText2" refType="w" fact="0"/>
                  <dgm:constr type="t" for="ch" forName="parentText2" refType="h" fact="0.2499"/>
                  <dgm:constr type="w" for="ch" forName="parentText2" refType="w" fact="0.538"/>
                  <dgm:constr type="h" for="ch" forName="parentText2" refType="h" fact="0.7501"/>
                </dgm:constrLst>
              </dgm:else>
            </dgm:choose>
          </dgm:if>
          <dgm:else name="Name18">
            <dgm:alg type="composite">
              <dgm:param type="ar" val="2.0563"/>
            </dgm:alg>
            <dgm:choose name="Name19">
              <dgm:if name="Name2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parentText2" refType="primFontSz" refFor="des" refForName="parentText1" op="equ"/>
                  <dgm:constr type="primFontSz" for="des" forName="childText2" refType="primFontSz" refFor="des" refForName="child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995"/>
                  <dgm:constr type="l" for="ch" forName="parentText2" refType="w" fact="0.462"/>
                  <dgm:constr type="t" for="ch" forName="parentText2" refType="h" fact="0.0998"/>
                  <dgm:constr type="w" for="ch" forName="parentText2" refType="w" fact="0.538"/>
                  <dgm:constr type="h" for="ch" forName="parentText2" refType="h" fact="0.2995"/>
                  <dgm:constr type="l" for="ch" forName="childText1" refType="w" fact="0"/>
                  <dgm:constr type="t" for="ch" forName="childText1" refType="h" fact="0.2317"/>
                  <dgm:constr type="w" for="ch" forName="childText1" refType="w" fact="0.462"/>
                  <dgm:constr type="h" for="ch" forName="childText1" refType="h" fact="0.6685"/>
                  <dgm:constr type="l" for="ch" forName="childText2" refType="w" fact="0.462"/>
                  <dgm:constr type="t" for="ch" forName="childText2" refType="h" fact="0.3315"/>
                  <dgm:constr type="w" for="ch" forName="childText2" refType="w" fact="0.462"/>
                  <dgm:constr type="h" for="ch" forName="childText2" refType="h" fact="0.6685"/>
                </dgm:constrLst>
              </dgm:if>
              <dgm:else name="Name2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parentText2" refType="primFontSz" refFor="des" refForName="parentText1" op="equ"/>
                  <dgm:constr type="primFontSz" for="des" forName="childText2" refType="primFontSz" refFor="des" refForName="child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995"/>
                  <dgm:constr type="l" for="ch" forName="parentText2" refType="w" fact="0"/>
                  <dgm:constr type="t" for="ch" forName="parentText2" refType="h" fact="0.0998"/>
                  <dgm:constr type="w" for="ch" forName="parentText2" refType="w" fact="0.538"/>
                  <dgm:constr type="h" for="ch" forName="parentText2" refType="h" fact="0.2995"/>
                  <dgm:constr type="l" for="ch" forName="childText1" refType="w" fact="0.538"/>
                  <dgm:constr type="t" for="ch" forName="childText1" refType="h" fact="0.2317"/>
                  <dgm:constr type="w" for="ch" forName="childText1" refType="w" fact="0.462"/>
                  <dgm:constr type="h" for="ch" forName="childText1" refType="h" fact="0.6685"/>
                  <dgm:constr type="l" for="ch" forName="childText2" refType="w" fact="0.076"/>
                  <dgm:constr type="t" for="ch" forName="childText2" refType="h" fact="0.3315"/>
                  <dgm:constr type="w" for="ch" forName="childText2" refType="w" fact="0.462"/>
                  <dgm:constr type="h" for="ch" forName="childText2" refType="h" fact="0.6685"/>
                </dgm:constrLst>
              </dgm:else>
            </dgm:choose>
          </dgm:else>
        </dgm:choose>
      </dgm:if>
      <dgm:if name="Name22" axis="ch" ptType="node" func="cnt" op="equ" val="3">
        <dgm:choose name="Name23">
          <dgm:if name="Name24" axis="ch ch" ptType="node node" func="cnt" op="equ" val="0">
            <dgm:alg type="composite">
              <dgm:param type="ar" val="4.1198"/>
            </dgm:alg>
            <dgm:choose name="Name25">
              <dgm:if name="Name2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6"/>
                  <dgm:constr type="l" for="ch" forName="parentText2" refType="w" fact="0.308"/>
                  <dgm:constr type="t" for="ch" forName="parentText2" refType="h" fact="0.2"/>
                  <dgm:constr type="w" for="ch" forName="parentText2" refType="w" fact="0.692"/>
                  <dgm:constr type="h" for="ch" forName="parentText2" refType="h" fact="0.6"/>
                  <dgm:constr type="l" for="ch" forName="parentText3" refType="w" fact="0.616"/>
                  <dgm:constr type="t" for="ch" forName="parentText3" refType="h" fact="0.4"/>
                  <dgm:constr type="w" for="ch" forName="parentText3" refType="w" fact="0.384"/>
                  <dgm:constr type="h" for="ch" forName="parentText3" refType="h" fact="0.6"/>
                </dgm:constrLst>
              </dgm:if>
              <dgm:else name="Name2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6"/>
                  <dgm:constr type="l" for="ch" forName="parentText2" refType="w" fact="0"/>
                  <dgm:constr type="t" for="ch" forName="parentText2" refType="h" fact="0.2"/>
                  <dgm:constr type="w" for="ch" forName="parentText2" refType="w" fact="0.692"/>
                  <dgm:constr type="h" for="ch" forName="parentText2" refType="h" fact="0.6"/>
                  <dgm:constr type="l" for="ch" forName="parentText3" refType="w" fact="0"/>
                  <dgm:constr type="t" for="ch" forName="parentText3" refType="h" fact="0.4"/>
                  <dgm:constr type="w" for="ch" forName="parentText3" refType="w" fact="0.384"/>
                  <dgm:constr type="h" for="ch" forName="parentText3" refType="h" fact="0.6"/>
                </dgm:constrLst>
              </dgm:else>
            </dgm:choose>
          </dgm:if>
          <dgm:else name="Name28">
            <dgm:alg type="composite">
              <dgm:param type="ar" val="2.0702"/>
            </dgm:alg>
            <dgm:choose name="Name29">
              <dgm:if name="Name3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l" for="ch" forName="childText1" refType="w" fact="0"/>
                  <dgm:constr type="t" for="ch" forName="childText1" refType="h" fact="0.2325"/>
                  <dgm:constr type="w" for="ch" forName="childText1" refType="w" fact="0.308"/>
                  <dgm:constr type="h" for="ch" forName="childText1" refType="h" fact="0.5808"/>
                  <dgm:constr type="l" for="ch" forName="childText2" refType="w" fact="0.308"/>
                  <dgm:constr type="t" for="ch" forName="childText2" refType="h" fact="0.333"/>
                  <dgm:constr type="w" for="ch" forName="childText2" refType="w" fact="0.308"/>
                  <dgm:constr type="h" for="ch" forName="childText2" refType="h" fact="0.5808"/>
                  <dgm:constr type="l" for="ch" forName="childText3" refType="w" fact="0.616"/>
                  <dgm:constr type="t" for="ch" forName="childText3" refType="h" fact="0.4335"/>
                  <dgm:constr type="w" for="ch" forName="childText3" refType="w" fact="0.308"/>
                  <dgm:constr type="h" for="ch" forName="childText3" refType="h" fact="0.572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3015"/>
                  <dgm:constr type="l" for="ch" forName="parentText2" refType="w" fact="0.308"/>
                  <dgm:constr type="t" for="ch" forName="parentText2" refType="h" fact="0.1005"/>
                  <dgm:constr type="w" for="ch" forName="parentText2" refType="w" fact="0.692"/>
                  <dgm:constr type="h" for="ch" forName="parentText2" refType="h" fact="0.3015"/>
                  <dgm:constr type="l" for="ch" forName="parentText3" refType="w" fact="0.616"/>
                  <dgm:constr type="t" for="ch" forName="parentText3" refType="h" fact="0.201"/>
                  <dgm:constr type="w" for="ch" forName="parentText3" refType="w" fact="0.384"/>
                  <dgm:constr type="h" for="ch" forName="parentText3" refType="h" fact="0.3015"/>
                </dgm:constrLst>
              </dgm:if>
              <dgm:else name="Name3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l" for="ch" forName="childText1" refType="w" fact="0.692"/>
                  <dgm:constr type="t" for="ch" forName="childText1" refType="h" fact="0.2325"/>
                  <dgm:constr type="w" for="ch" forName="childText1" refType="w" fact="0.308"/>
                  <dgm:constr type="h" for="ch" forName="childText1" refType="h" fact="0.5808"/>
                  <dgm:constr type="l" for="ch" forName="childText2" refType="w" fact="0.384"/>
                  <dgm:constr type="t" for="ch" forName="childText2" refType="h" fact="0.333"/>
                  <dgm:constr type="w" for="ch" forName="childText2" refType="w" fact="0.308"/>
                  <dgm:constr type="h" for="ch" forName="childText2" refType="h" fact="0.5808"/>
                  <dgm:constr type="l" for="ch" forName="childText3" refType="w" fact="0.076"/>
                  <dgm:constr type="t" for="ch" forName="childText3" refType="h" fact="0.4335"/>
                  <dgm:constr type="w" for="ch" forName="childText3" refType="w" fact="0.308"/>
                  <dgm:constr type="h" for="ch" forName="childText3" refType="h" fact="0.572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3015"/>
                  <dgm:constr type="l" for="ch" forName="parentText2" refType="w" fact="0"/>
                  <dgm:constr type="t" for="ch" forName="parentText2" refType="h" fact="0.1005"/>
                  <dgm:constr type="w" for="ch" forName="parentText2" refType="w" fact="0.692"/>
                  <dgm:constr type="h" for="ch" forName="parentText2" refType="h" fact="0.3015"/>
                  <dgm:constr type="l" for="ch" forName="parentText3" refType="w" fact="0"/>
                  <dgm:constr type="t" for="ch" forName="parentText3" refType="h" fact="0.201"/>
                  <dgm:constr type="w" for="ch" forName="parentText3" refType="w" fact="0.384"/>
                  <dgm:constr type="h" for="ch" forName="parentText3" refType="h" fact="0.3015"/>
                </dgm:constrLst>
              </dgm:else>
            </dgm:choose>
          </dgm:else>
        </dgm:choose>
      </dgm:if>
      <dgm:if name="Name32" axis="ch" ptType="node" func="cnt" op="equ" val="4">
        <dgm:choose name="Name33">
          <dgm:if name="Name34" axis="ch ch" ptType="node node" func="cnt" op="equ" val="0">
            <dgm:alg type="composite">
              <dgm:param type="ar" val="3.435"/>
            </dgm:alg>
            <dgm:choose name="Name35">
              <dgm:if name="Name3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5001"/>
                  <dgm:constr type="l" for="ch" forName="parentText2" refType="w" fact="0.2305"/>
                  <dgm:constr type="t" for="ch" forName="parentText2" refType="h" fact="0.1666"/>
                  <dgm:constr type="w" for="ch" forName="parentText2" refType="w" fact="0.7695"/>
                  <dgm:constr type="h" for="ch" forName="parentText2" refType="h" fact="0.5001"/>
                  <dgm:constr type="l" for="ch" forName="parentText3" refType="w" fact="0.461"/>
                  <dgm:constr type="t" for="ch" forName="parentText3" refType="h" fact="0.3333"/>
                  <dgm:constr type="w" for="ch" forName="parentText3" refType="w" fact="0.539"/>
                  <dgm:constr type="h" for="ch" forName="parentText3" refType="h" fact="0.5001"/>
                  <dgm:constr type="l" for="ch" forName="parentText4" refType="w" fact="0.6915"/>
                  <dgm:constr type="t" for="ch" forName="parentText4" refType="h" fact="0.4999"/>
                  <dgm:constr type="w" for="ch" forName="parentText4" refType="w" fact="0.3085"/>
                  <dgm:constr type="h" for="ch" forName="parentText4" refType="h" fact="0.5001"/>
                </dgm:constrLst>
              </dgm:if>
              <dgm:else name="Name3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5001"/>
                  <dgm:constr type="l" for="ch" forName="parentText2" refType="w" fact="0"/>
                  <dgm:constr type="t" for="ch" forName="parentText2" refType="h" fact="0.1666"/>
                  <dgm:constr type="w" for="ch" forName="parentText2" refType="w" fact="0.7695"/>
                  <dgm:constr type="h" for="ch" forName="parentText2" refType="h" fact="0.5001"/>
                  <dgm:constr type="l" for="ch" forName="parentText3" refType="w" fact="0"/>
                  <dgm:constr type="t" for="ch" forName="parentText3" refType="h" fact="0.3333"/>
                  <dgm:constr type="w" for="ch" forName="parentText3" refType="w" fact="0.539"/>
                  <dgm:constr type="h" for="ch" forName="parentText3" refType="h" fact="0.5001"/>
                  <dgm:constr type="l" for="ch" forName="parentText4" refType="w" fact="0"/>
                  <dgm:constr type="t" for="ch" forName="parentText4" refType="h" fact="0.4999"/>
                  <dgm:constr type="w" for="ch" forName="parentText4" refType="w" fact="0.3085"/>
                  <dgm:constr type="h" for="ch" forName="parentText4" refType="h" fact="0.5001"/>
                </dgm:constrLst>
              </dgm:else>
            </dgm:choose>
          </dgm:if>
          <dgm:else name="Name38">
            <dgm:alg type="composite">
              <dgm:param type="ar" val="1.9377"/>
            </dgm:alg>
            <dgm:choose name="Name39">
              <dgm:if name="Name4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l" for="ch" forName="childText1" refType="w" fact="0"/>
                  <dgm:constr type="t" for="ch" forName="childText1" refType="h" fact="0.218"/>
                  <dgm:constr type="w" for="ch" forName="childText1" refType="w" fact="0.2305"/>
                  <dgm:constr type="h" for="ch" forName="childText1" refType="h" fact="0.5218"/>
                  <dgm:constr type="l" for="ch" forName="childText2" refType="w" fact="0.2305"/>
                  <dgm:constr type="t" for="ch" forName="childText2" refType="h" fact="0.312"/>
                  <dgm:constr type="w" for="ch" forName="childText2" refType="w" fact="0.2305"/>
                  <dgm:constr type="h" for="ch" forName="childText2" refType="h" fact="0.5085"/>
                  <dgm:constr type="l" for="ch" forName="childText3" refType="w" fact="0.461"/>
                  <dgm:constr type="t" for="ch" forName="childText3" refType="h" fact="0.406"/>
                  <dgm:constr type="w" for="ch" forName="childText3" refType="w" fact="0.2305"/>
                  <dgm:constr type="h" for="ch" forName="childText3" refType="h" fact="0.5119"/>
                  <dgm:constr type="l" for="ch" forName="childText4" refType="w" fact="0.6915"/>
                  <dgm:constr type="t" for="ch" forName="childText4" refType="h" fact="0.5"/>
                  <dgm:constr type="w" for="ch" forName="childText4" refType="w" fact="0.2326"/>
                  <dgm:constr type="h" for="ch" forName="childText4" refType="h" fact="0.5179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21"/>
                  <dgm:constr type="l" for="ch" forName="parentText2" refType="w" fact="0.2305"/>
                  <dgm:constr type="t" for="ch" forName="parentText2" refType="h" fact="0.094"/>
                  <dgm:constr type="w" for="ch" forName="parentText2" refType="w" fact="0.7695"/>
                  <dgm:constr type="h" for="ch" forName="parentText2" refType="h" fact="0.2821"/>
                  <dgm:constr type="l" for="ch" forName="parentText3" refType="w" fact="0.461"/>
                  <dgm:constr type="t" for="ch" forName="parentText3" refType="h" fact="0.188"/>
                  <dgm:constr type="w" for="ch" forName="parentText3" refType="w" fact="0.539"/>
                  <dgm:constr type="h" for="ch" forName="parentText3" refType="h" fact="0.2821"/>
                  <dgm:constr type="l" for="ch" forName="parentText4" refType="w" fact="0.6915"/>
                  <dgm:constr type="t" for="ch" forName="parentText4" refType="h" fact="0.282"/>
                  <dgm:constr type="w" for="ch" forName="parentText4" refType="w" fact="0.3085"/>
                  <dgm:constr type="h" for="ch" forName="parentText4" refType="h" fact="0.2821"/>
                </dgm:constrLst>
              </dgm:if>
              <dgm:else name="Name4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l" for="ch" forName="childText1" refType="w" fact="0.7695"/>
                  <dgm:constr type="t" for="ch" forName="childText1" refType="h" fact="0.218"/>
                  <dgm:constr type="w" for="ch" forName="childText1" refType="w" fact="0.2305"/>
                  <dgm:constr type="h" for="ch" forName="childText1" refType="h" fact="0.5218"/>
                  <dgm:constr type="l" for="ch" forName="childText2" refType="w" fact="0.539"/>
                  <dgm:constr type="t" for="ch" forName="childText2" refType="h" fact="0.312"/>
                  <dgm:constr type="w" for="ch" forName="childText2" refType="w" fact="0.2305"/>
                  <dgm:constr type="h" for="ch" forName="childText2" refType="h" fact="0.5085"/>
                  <dgm:constr type="l" for="ch" forName="childText3" refType="w" fact="0.3085"/>
                  <dgm:constr type="t" for="ch" forName="childText3" refType="h" fact="0.406"/>
                  <dgm:constr type="w" for="ch" forName="childText3" refType="w" fact="0.2305"/>
                  <dgm:constr type="h" for="ch" forName="childText3" refType="h" fact="0.5119"/>
                  <dgm:constr type="l" for="ch" forName="childText4" refType="w" fact="0.076"/>
                  <dgm:constr type="t" for="ch" forName="childText4" refType="h" fact="0.5"/>
                  <dgm:constr type="w" for="ch" forName="childText4" refType="w" fact="0.2346"/>
                  <dgm:constr type="h" for="ch" forName="childText4" refType="h" fact="0.5179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21"/>
                  <dgm:constr type="l" for="ch" forName="parentText2" refType="w" fact="0"/>
                  <dgm:constr type="t" for="ch" forName="parentText2" refType="h" fact="0.094"/>
                  <dgm:constr type="w" for="ch" forName="parentText2" refType="w" fact="0.7695"/>
                  <dgm:constr type="h" for="ch" forName="parentText2" refType="h" fact="0.2821"/>
                  <dgm:constr type="l" for="ch" forName="parentText3" refType="w" fact="0"/>
                  <dgm:constr type="t" for="ch" forName="parentText3" refType="h" fact="0.188"/>
                  <dgm:constr type="w" for="ch" forName="parentText3" refType="w" fact="0.539"/>
                  <dgm:constr type="h" for="ch" forName="parentText3" refType="h" fact="0.2821"/>
                  <dgm:constr type="l" for="ch" forName="parentText4" refType="w" fact="0"/>
                  <dgm:constr type="t" for="ch" forName="parentText4" refType="h" fact="0.282"/>
                  <dgm:constr type="w" for="ch" forName="parentText4" refType="w" fact="0.3085"/>
                  <dgm:constr type="h" for="ch" forName="parentText4" refType="h" fact="0.2821"/>
                </dgm:constrLst>
              </dgm:else>
            </dgm:choose>
          </dgm:else>
        </dgm:choose>
      </dgm:if>
      <dgm:else name="Name42">
        <dgm:choose name="Name43">
          <dgm:if name="Name44" axis="ch ch" ptType="node node" func="cnt" op="equ" val="0">
            <dgm:alg type="composite">
              <dgm:param type="ar" val="2.9463"/>
            </dgm:alg>
            <dgm:choose name="Name45">
              <dgm:if name="Name4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4285"/>
                  <dgm:constr type="l" for="ch" forName="parentText2" refType="w" fact="0.1848"/>
                  <dgm:constr type="t" for="ch" forName="parentText2" refType="h" fact="0.1429"/>
                  <dgm:constr type="w" for="ch" forName="parentText2" refType="w" fact="0.8152"/>
                  <dgm:constr type="h" for="ch" forName="parentText2" refType="h" fact="0.4285"/>
                  <dgm:constr type="l" for="ch" forName="parentText3" refType="w" fact="0.3696"/>
                  <dgm:constr type="t" for="ch" forName="parentText3" refType="h" fact="0.2858"/>
                  <dgm:constr type="w" for="ch" forName="parentText3" refType="w" fact="0.6304"/>
                  <dgm:constr type="h" for="ch" forName="parentText3" refType="h" fact="0.4285"/>
                  <dgm:constr type="l" for="ch" forName="parentText4" refType="w" fact="0.5545"/>
                  <dgm:constr type="t" for="ch" forName="parentText4" refType="h" fact="0.4286"/>
                  <dgm:constr type="w" for="ch" forName="parentText4" refType="w" fact="0.4455"/>
                  <dgm:constr type="h" for="ch" forName="parentText4" refType="h" fact="0.4285"/>
                  <dgm:constr type="l" for="ch" forName="parentText5" refType="w" fact="0.7393"/>
                  <dgm:constr type="t" for="ch" forName="parentText5" refType="h" fact="0.5715"/>
                  <dgm:constr type="w" for="ch" forName="parentText5" refType="w" fact="0.2607"/>
                  <dgm:constr type="h" for="ch" forName="parentText5" refType="h" fact="0.4285"/>
                </dgm:constrLst>
              </dgm:if>
              <dgm:else name="Name4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4285"/>
                  <dgm:constr type="l" for="ch" forName="parentText2" refType="w" fact="0"/>
                  <dgm:constr type="t" for="ch" forName="parentText2" refType="h" fact="0.1429"/>
                  <dgm:constr type="w" for="ch" forName="parentText2" refType="w" fact="0.8152"/>
                  <dgm:constr type="h" for="ch" forName="parentText2" refType="h" fact="0.4285"/>
                  <dgm:constr type="l" for="ch" forName="parentText3" refType="w" fact="0"/>
                  <dgm:constr type="t" for="ch" forName="parentText3" refType="h" fact="0.2858"/>
                  <dgm:constr type="w" for="ch" forName="parentText3" refType="w" fact="0.6304"/>
                  <dgm:constr type="h" for="ch" forName="parentText3" refType="h" fact="0.4285"/>
                  <dgm:constr type="l" for="ch" forName="parentText4" refType="w" fact="0"/>
                  <dgm:constr type="t" for="ch" forName="parentText4" refType="h" fact="0.4286"/>
                  <dgm:constr type="w" for="ch" forName="parentText4" refType="w" fact="0.4455"/>
                  <dgm:constr type="h" for="ch" forName="parentText4" refType="h" fact="0.4285"/>
                  <dgm:constr type="l" for="ch" forName="parentText5" refType="w" fact="0"/>
                  <dgm:constr type="t" for="ch" forName="parentText5" refType="h" fact="0.5715"/>
                  <dgm:constr type="w" for="ch" forName="parentText5" refType="w" fact="0.2607"/>
                  <dgm:constr type="h" for="ch" forName="parentText5" refType="h" fact="0.4285"/>
                </dgm:constrLst>
              </dgm:else>
            </dgm:choose>
          </dgm:if>
          <dgm:else name="Name48">
            <dgm:alg type="composite">
              <dgm:param type="ar" val="1.7837"/>
            </dgm:alg>
            <dgm:choose name="Name49">
              <dgm:if name="Name5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5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5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5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childText5" refType="primFontSz" refFor="des" refForName="parentText4" op="lte"/>
                  <dgm:constr type="primFontSz" for="des" forName="childText1" refType="primFontSz" refFor="des" refForName="parentText5" op="lte"/>
                  <dgm:constr type="primFontSz" for="des" forName="childText2" refType="primFontSz" refFor="des" refForName="parentText5" op="lte"/>
                  <dgm:constr type="primFontSz" for="des" forName="childText3" refType="primFontSz" refFor="des" refForName="parentText5" op="lte"/>
                  <dgm:constr type="primFontSz" for="des" forName="childText4" refType="primFontSz" refFor="des" refForName="parentText5" op="lte"/>
                  <dgm:constr type="primFontSz" for="des" forName="childText5" refType="primFontSz" refFor="des" refForName="parentText5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primFontSz" for="des" forName="childText5" refType="primFontSz" refFor="des" refForName="childText1" op="equ"/>
                  <dgm:constr type="l" for="ch" forName="childText1" refType="w" fact="0"/>
                  <dgm:constr type="t" for="ch" forName="childText1" refType="h" fact="0.1997"/>
                  <dgm:constr type="w" for="ch" forName="childText1" refType="w" fact="0.18482"/>
                  <dgm:constr type="h" for="ch" forName="childText1" refType="h" fact="0.4763"/>
                  <dgm:constr type="l" for="ch" forName="childText2" refType="w" fact="0.1848"/>
                  <dgm:constr type="t" for="ch" forName="childText2" refType="h" fact="0.2862"/>
                  <dgm:constr type="w" for="ch" forName="childText2" refType="w" fact="0.18482"/>
                  <dgm:constr type="h" for="ch" forName="childText2" refType="h" fact="0.4763"/>
                  <dgm:constr type="l" for="ch" forName="childText3" refType="w" fact="0.3696"/>
                  <dgm:constr type="t" for="ch" forName="childText3" refType="h" fact="0.3727"/>
                  <dgm:constr type="w" for="ch" forName="childText3" refType="w" fact="0.18482"/>
                  <dgm:constr type="h" for="ch" forName="childText3" refType="h" fact="0.4763"/>
                  <dgm:constr type="l" for="ch" forName="childText4" refType="w" fact="0.5545"/>
                  <dgm:constr type="t" for="ch" forName="childText4" refType="h" fact="0.4592"/>
                  <dgm:constr type="w" for="ch" forName="childText4" refType="w" fact="0.18482"/>
                  <dgm:constr type="h" for="ch" forName="childText4" refType="h" fact="0.4763"/>
                  <dgm:constr type="l" for="ch" forName="childText5" refType="w" fact="0.7393"/>
                  <dgm:constr type="t" for="ch" forName="childText5" refType="h" fact="0.5457"/>
                  <dgm:constr type="w" for="ch" forName="childText5" refType="w" fact="0.18482"/>
                  <dgm:constr type="h" for="ch" forName="childText5" refType="h" fact="0.476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594"/>
                  <dgm:constr type="l" for="ch" forName="parentText2" refType="w" fact="0.1848"/>
                  <dgm:constr type="t" for="ch" forName="parentText2" refType="h" fact="0.0865"/>
                  <dgm:constr type="w" for="ch" forName="parentText2" refType="w" fact="0.8152"/>
                  <dgm:constr type="h" for="ch" forName="parentText2" refType="h" fact="0.2594"/>
                  <dgm:constr type="l" for="ch" forName="parentText3" refType="w" fact="0.3696"/>
                  <dgm:constr type="t" for="ch" forName="parentText3" refType="h" fact="0.173"/>
                  <dgm:constr type="w" for="ch" forName="parentText3" refType="w" fact="0.6304"/>
                  <dgm:constr type="h" for="ch" forName="parentText3" refType="h" fact="0.2594"/>
                  <dgm:constr type="l" for="ch" forName="parentText4" refType="w" fact="0.5545"/>
                  <dgm:constr type="t" for="ch" forName="parentText4" refType="h" fact="0.2595"/>
                  <dgm:constr type="w" for="ch" forName="parentText4" refType="w" fact="0.4455"/>
                  <dgm:constr type="h" for="ch" forName="parentText4" refType="h" fact="0.2594"/>
                  <dgm:constr type="l" for="ch" forName="parentText5" refType="w" fact="0.7393"/>
                  <dgm:constr type="t" for="ch" forName="parentText5" refType="h" fact="0.346"/>
                  <dgm:constr type="w" for="ch" forName="parentText5" refType="w" fact="0.2607"/>
                  <dgm:constr type="h" for="ch" forName="parentText5" refType="h" fact="0.2594"/>
                </dgm:constrLst>
              </dgm:if>
              <dgm:else name="Name5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5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5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5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childText5" refType="primFontSz" refFor="des" refForName="parentText4" op="lte"/>
                  <dgm:constr type="primFontSz" for="des" forName="childText1" refType="primFontSz" refFor="des" refForName="parentText5" op="lte"/>
                  <dgm:constr type="primFontSz" for="des" forName="childText2" refType="primFontSz" refFor="des" refForName="parentText5" op="lte"/>
                  <dgm:constr type="primFontSz" for="des" forName="childText3" refType="primFontSz" refFor="des" refForName="parentText5" op="lte"/>
                  <dgm:constr type="primFontSz" for="des" forName="childText4" refType="primFontSz" refFor="des" refForName="parentText5" op="lte"/>
                  <dgm:constr type="primFontSz" for="des" forName="childText5" refType="primFontSz" refFor="des" refForName="parentText5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primFontSz" for="des" forName="childText5" refType="primFontSz" refFor="des" refForName="childText1" op="equ"/>
                  <dgm:constr type="l" for="ch" forName="childText1" refType="w" fact="0.81518"/>
                  <dgm:constr type="t" for="ch" forName="childText1" refType="h" fact="0.1997"/>
                  <dgm:constr type="w" for="ch" forName="childText1" refType="w" fact="0.18482"/>
                  <dgm:constr type="h" for="ch" forName="childText1" refType="h" fact="0.4763"/>
                  <dgm:constr type="l" for="ch" forName="childText2" refType="w" fact="0.63036"/>
                  <dgm:constr type="t" for="ch" forName="childText2" refType="h" fact="0.2862"/>
                  <dgm:constr type="w" for="ch" forName="childText2" refType="w" fact="0.18482"/>
                  <dgm:constr type="h" for="ch" forName="childText2" refType="h" fact="0.4763"/>
                  <dgm:constr type="l" for="ch" forName="childText3" refType="w" fact="0.44554"/>
                  <dgm:constr type="t" for="ch" forName="childText3" refType="h" fact="0.3727"/>
                  <dgm:constr type="w" for="ch" forName="childText3" refType="w" fact="0.18482"/>
                  <dgm:constr type="h" for="ch" forName="childText3" refType="h" fact="0.4763"/>
                  <dgm:constr type="l" for="ch" forName="childText4" refType="w" fact="0.26072"/>
                  <dgm:constr type="t" for="ch" forName="childText4" refType="h" fact="0.4592"/>
                  <dgm:constr type="w" for="ch" forName="childText4" refType="w" fact="0.18482"/>
                  <dgm:constr type="h" for="ch" forName="childText4" refType="h" fact="0.4763"/>
                  <dgm:constr type="l" for="ch" forName="childText5" refType="w" fact="0.0759"/>
                  <dgm:constr type="t" for="ch" forName="childText5" refType="h" fact="0.5457"/>
                  <dgm:constr type="w" for="ch" forName="childText5" refType="w" fact="0.18482"/>
                  <dgm:constr type="h" for="ch" forName="childText5" refType="h" fact="0.476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594"/>
                  <dgm:constr type="l" for="ch" forName="parentText2" refType="w" fact="0"/>
                  <dgm:constr type="t" for="ch" forName="parentText2" refType="h" fact="0.0865"/>
                  <dgm:constr type="w" for="ch" forName="parentText2" refType="w" fact="0.8152"/>
                  <dgm:constr type="h" for="ch" forName="parentText2" refType="h" fact="0.2594"/>
                  <dgm:constr type="l" for="ch" forName="parentText3" refType="w" fact="0"/>
                  <dgm:constr type="t" for="ch" forName="parentText3" refType="h" fact="0.173"/>
                  <dgm:constr type="w" for="ch" forName="parentText3" refType="w" fact="0.6304"/>
                  <dgm:constr type="h" for="ch" forName="parentText3" refType="h" fact="0.2594"/>
                  <dgm:constr type="l" for="ch" forName="parentText4" refType="w" fact="0"/>
                  <dgm:constr type="t" for="ch" forName="parentText4" refType="h" fact="0.2595"/>
                  <dgm:constr type="w" for="ch" forName="parentText4" refType="w" fact="0.4455"/>
                  <dgm:constr type="h" for="ch" forName="parentText4" refType="h" fact="0.2594"/>
                  <dgm:constr type="l" for="ch" forName="parentText5" refType="w" fact="0"/>
                  <dgm:constr type="t" for="ch" forName="parentText5" refType="h" fact="0.346"/>
                  <dgm:constr type="w" for="ch" forName="parentText5" refType="w" fact="0.2607"/>
                  <dgm:constr type="h" for="ch" forName="parentText5" refType="h" fact="0.2594"/>
                </dgm:constrLst>
              </dgm:else>
            </dgm:choose>
          </dgm:else>
        </dgm:choose>
      </dgm:else>
    </dgm:choose>
    <dgm:forEach name="Name52" axis="ch" ptType="node" cnt="1">
      <dgm:layoutNode name="parentText1" styleLbl="node1">
        <dgm:varLst>
          <dgm:chMax/>
          <dgm:chPref val="3"/>
          <dgm:bulletEnabled val="1"/>
        </dgm:varLst>
        <dgm:choose name="Name53">
          <dgm:if name="Name54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55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56">
        <dgm:if name="Name57" axis="ch" ptType="node" func="cnt" op="gte" val="1">
          <dgm:layoutNode name="childText1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58"/>
      </dgm:choose>
    </dgm:forEach>
    <dgm:forEach name="Name59" axis="ch" ptType="node" st="2" cnt="1">
      <dgm:layoutNode name="parentText2" styleLbl="node1">
        <dgm:varLst>
          <dgm:chMax/>
          <dgm:chPref val="3"/>
          <dgm:bulletEnabled val="1"/>
        </dgm:varLst>
        <dgm:choose name="Name60">
          <dgm:if name="Name61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62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63">
        <dgm:if name="Name64" axis="ch" ptType="node" func="cnt" op="gte" val="1">
          <dgm:layoutNode name="childText2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65"/>
      </dgm:choose>
    </dgm:forEach>
    <dgm:forEach name="Name66" axis="ch" ptType="node" st="3" cnt="1">
      <dgm:layoutNode name="parentText3" styleLbl="node1">
        <dgm:varLst>
          <dgm:chMax/>
          <dgm:chPref val="3"/>
          <dgm:bulletEnabled val="1"/>
        </dgm:varLst>
        <dgm:choose name="Name67">
          <dgm:if name="Name68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69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70">
        <dgm:if name="Name71" axis="ch" ptType="node" func="cnt" op="gte" val="1">
          <dgm:layoutNode name="childText3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72"/>
      </dgm:choose>
    </dgm:forEach>
    <dgm:forEach name="Name73" axis="ch" ptType="node" st="4" cnt="1">
      <dgm:layoutNode name="parentText4" styleLbl="node1">
        <dgm:varLst>
          <dgm:chMax/>
          <dgm:chPref val="3"/>
          <dgm:bulletEnabled val="1"/>
        </dgm:varLst>
        <dgm:choose name="Name74">
          <dgm:if name="Name75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76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77">
        <dgm:if name="Name78" axis="ch" ptType="node" func="cnt" op="gte" val="1">
          <dgm:layoutNode name="childText4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79"/>
      </dgm:choose>
    </dgm:forEach>
    <dgm:forEach name="Name80" axis="ch" ptType="node" st="5" cnt="1">
      <dgm:layoutNode name="parentText5" styleLbl="node1">
        <dgm:varLst>
          <dgm:chMax/>
          <dgm:chPref val="3"/>
          <dgm:bulletEnabled val="1"/>
        </dgm:varLst>
        <dgm:choose name="Name81">
          <dgm:if name="Name82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83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84">
        <dgm:if name="Name85" axis="ch" ptType="node" func="cnt" op="gte" val="1">
          <dgm:layoutNode name="childText5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86"/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20.09.2021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20.09.2021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20.09.2021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20.09.2021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.xml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microsoft.com/office/2007/relationships/diagramDrawing" Target="../diagrams/drawing2.xm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11" Type="http://schemas.openxmlformats.org/officeDocument/2006/relationships/diagramColors" Target="../diagrams/colors2.xml"/><Relationship Id="rId5" Type="http://schemas.openxmlformats.org/officeDocument/2006/relationships/diagramQuickStyle" Target="../diagrams/quickStyle1.xml"/><Relationship Id="rId10" Type="http://schemas.openxmlformats.org/officeDocument/2006/relationships/diagramQuickStyle" Target="../diagrams/quickStyle2.xml"/><Relationship Id="rId4" Type="http://schemas.openxmlformats.org/officeDocument/2006/relationships/diagramLayout" Target="../diagrams/layout1.xml"/><Relationship Id="rId9" Type="http://schemas.openxmlformats.org/officeDocument/2006/relationships/diagramLayout" Target="../diagrams/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10" Type="http://schemas.openxmlformats.org/officeDocument/2006/relationships/image" Target="../media/image6.jpg"/><Relationship Id="rId4" Type="http://schemas.openxmlformats.org/officeDocument/2006/relationships/diagramLayout" Target="../diagrams/layout3.xml"/><Relationship Id="rId9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g"/><Relationship Id="rId4" Type="http://schemas.openxmlformats.org/officeDocument/2006/relationships/image" Target="../media/image1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5" y="0"/>
            <a:ext cx="9238762" cy="6858000"/>
          </a:xfrm>
          <a:prstGeom prst="rect">
            <a:avLst/>
          </a:prstGeom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9552" y="3068960"/>
            <a:ext cx="6768752" cy="3312368"/>
          </a:xfrm>
        </p:spPr>
        <p:txBody>
          <a:bodyPr>
            <a:normAutofit/>
          </a:bodyPr>
          <a:lstStyle/>
          <a:p>
            <a:endParaRPr lang="ru-RU" dirty="0"/>
          </a:p>
          <a:p>
            <a:pPr algn="r"/>
            <a:endParaRPr lang="ru-RU" dirty="0" smtClean="0"/>
          </a:p>
          <a:p>
            <a:pPr algn="r"/>
            <a:endParaRPr lang="ru-RU" dirty="0"/>
          </a:p>
          <a:p>
            <a:pPr algn="r"/>
            <a:r>
              <a:rPr lang="ru-RU" b="1" dirty="0" smtClean="0">
                <a:solidFill>
                  <a:schemeClr val="tx1"/>
                </a:solidFill>
              </a:rPr>
              <a:t>Облавацкая Юлия Александровна – </a:t>
            </a:r>
            <a:r>
              <a:rPr lang="ru-RU" b="1" dirty="0" smtClean="0">
                <a:solidFill>
                  <a:schemeClr val="tx1"/>
                </a:solidFill>
              </a:rPr>
              <a:t>педагог-психолог МОУ СОШ № 2 с. Екатеринославка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233664" y="1844824"/>
            <a:ext cx="6884000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Песочная терапия </a:t>
            </a:r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для</a:t>
            </a:r>
          </a:p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детей с ОВЗ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902365737"/>
      </p:ext>
    </p:extLst>
  </p:cSld>
  <p:clrMapOvr>
    <a:masterClrMapping/>
  </p:clrMapOvr>
  <p:transition spd="med">
    <p:checker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52" y="0"/>
            <a:ext cx="9053648" cy="6858000"/>
          </a:xfrm>
        </p:spPr>
      </p:pic>
    </p:spTree>
    <p:extLst>
      <p:ext uri="{BB962C8B-B14F-4D97-AF65-F5344CB8AC3E}">
        <p14:creationId xmlns:p14="http://schemas.microsoft.com/office/powerpoint/2010/main" val="524971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394472" cy="4525963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3061" y="-15554"/>
            <a:ext cx="3435846" cy="458112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3808" y="2372883"/>
            <a:ext cx="3363838" cy="44851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436916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394472" cy="4525963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5020" y="0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473863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686"/>
          <a:stretch/>
        </p:blipFill>
        <p:spPr>
          <a:xfrm>
            <a:off x="-32463" y="-22356"/>
            <a:ext cx="10177691" cy="6880356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81" y="7068"/>
            <a:ext cx="8229600" cy="593752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b="1" dirty="0"/>
              <a:t>Главное достоинство метода в том, что ребёнку предоставляется возможность </a:t>
            </a:r>
            <a:r>
              <a:rPr lang="ru-RU" sz="5400" b="1" dirty="0"/>
              <a:t>строить</a:t>
            </a:r>
            <a:r>
              <a:rPr lang="ru-RU" sz="3600" b="1" dirty="0"/>
              <a:t> свой личный мир в </a:t>
            </a:r>
            <a:r>
              <a:rPr lang="ru-RU" sz="5400" b="1" dirty="0"/>
              <a:t>живом </a:t>
            </a:r>
            <a:r>
              <a:rPr lang="ru-RU" sz="3600" b="1" dirty="0"/>
              <a:t>трехмерном пространстве, </a:t>
            </a:r>
            <a:r>
              <a:rPr lang="ru-RU" sz="4800" b="1" dirty="0"/>
              <a:t>модель своего </a:t>
            </a:r>
            <a:r>
              <a:rPr lang="ru-RU" sz="3600" b="1" dirty="0"/>
              <a:t>микрокосмоса, </a:t>
            </a:r>
            <a:r>
              <a:rPr lang="ru-RU" sz="5400" b="1" dirty="0"/>
              <a:t>ощущая себя </a:t>
            </a:r>
            <a:r>
              <a:rPr lang="ru-RU" sz="3600" b="1" dirty="0"/>
              <a:t>его творцом.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10763516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238762" cy="68580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539552" y="1196752"/>
            <a:ext cx="7810087" cy="34163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СПАСИБО ЗА ВНИМАНИЕ 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/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/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Берегите себя!</a:t>
            </a:r>
          </a:p>
        </p:txBody>
      </p:sp>
    </p:spTree>
    <p:extLst>
      <p:ext uri="{BB962C8B-B14F-4D97-AF65-F5344CB8AC3E}">
        <p14:creationId xmlns:p14="http://schemas.microsoft.com/office/powerpoint/2010/main" val="3578337694"/>
      </p:ext>
    </p:extLst>
  </p:cSld>
  <p:clrMapOvr>
    <a:masterClrMapping/>
  </p:clrMapOvr>
  <p:transition spd="med">
    <p:checker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274638"/>
            <a:ext cx="8579296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«Лучшая игрушка – это кучка песка»</a:t>
            </a:r>
            <a:endParaRPr lang="ru-RU" b="1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00558985"/>
              </p:ext>
            </p:extLst>
          </p:nvPr>
        </p:nvGraphicFramePr>
        <p:xfrm>
          <a:off x="0" y="836712"/>
          <a:ext cx="6732240" cy="56166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5" name="Объект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59408249"/>
              </p:ext>
            </p:extLst>
          </p:nvPr>
        </p:nvGraphicFramePr>
        <p:xfrm>
          <a:off x="3491880" y="836712"/>
          <a:ext cx="6516216" cy="54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  <p:extLst>
      <p:ext uri="{BB962C8B-B14F-4D97-AF65-F5344CB8AC3E}">
        <p14:creationId xmlns:p14="http://schemas.microsoft.com/office/powerpoint/2010/main" val="19355235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75524267"/>
              </p:ext>
            </p:extLst>
          </p:nvPr>
        </p:nvGraphicFramePr>
        <p:xfrm>
          <a:off x="457200" y="16288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Багетная рамка 4"/>
          <p:cNvSpPr/>
          <p:nvPr/>
        </p:nvSpPr>
        <p:spPr>
          <a:xfrm>
            <a:off x="3563888" y="5877272"/>
            <a:ext cx="2016224" cy="980728"/>
          </a:xfrm>
          <a:prstGeom prst="bevel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Карл Юнг</a:t>
            </a:r>
            <a:endParaRPr lang="ru-RU" sz="28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0" y="404664"/>
            <a:ext cx="702128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6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История метода</a:t>
            </a:r>
            <a:endParaRPr lang="ru-RU" sz="66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pic>
        <p:nvPicPr>
          <p:cNvPr id="8" name="Объект 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230549"/>
            <a:ext cx="1944216" cy="2610215"/>
          </a:xfrm>
          <a:prstGeom prst="rect">
            <a:avLst/>
          </a:prstGeom>
        </p:spPr>
      </p:pic>
      <p:pic>
        <p:nvPicPr>
          <p:cNvPr id="9" name="Picture 2" descr="C:\Users\specialist\Desktop\1e8acdc917333ccd26a2c6f8997086b4.jpe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6042" y="1477"/>
            <a:ext cx="1887958" cy="26354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Объект 3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5894" y="3429001"/>
            <a:ext cx="1604417" cy="2348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9043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6632"/>
            <a:ext cx="9144000" cy="6624735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60648"/>
            <a:ext cx="8507288" cy="6408712"/>
          </a:xfrm>
        </p:spPr>
        <p:txBody>
          <a:bodyPr/>
          <a:lstStyle/>
          <a:p>
            <a:pPr marL="0" indent="0">
              <a:buNone/>
            </a:pPr>
            <a:r>
              <a:rPr lang="ru-RU" sz="4400" b="1" dirty="0"/>
              <a:t>Песочная терапия особенно актуальна для детей </a:t>
            </a:r>
            <a:r>
              <a:rPr lang="ru-RU" sz="4400" b="1" u="sng" dirty="0" smtClean="0"/>
              <a:t>с ОВЗ</a:t>
            </a:r>
            <a:r>
              <a:rPr lang="ru-RU" sz="4400" b="1" dirty="0" smtClean="0"/>
              <a:t>, </a:t>
            </a:r>
            <a:r>
              <a:rPr lang="ru-RU" sz="4400" b="1" dirty="0"/>
              <a:t>ведь </a:t>
            </a:r>
            <a:r>
              <a:rPr lang="ru-RU" sz="4400" b="1" dirty="0" smtClean="0"/>
              <a:t>такие </a:t>
            </a:r>
            <a:r>
              <a:rPr lang="ru-RU" sz="4400" b="1" dirty="0"/>
              <a:t>дети чаще </a:t>
            </a:r>
            <a:r>
              <a:rPr lang="ru-RU" sz="4400" b="1" u="sng" dirty="0"/>
              <a:t>затрудняются в выражении </a:t>
            </a:r>
            <a:r>
              <a:rPr lang="ru-RU" sz="4400" b="1" dirty="0"/>
              <a:t>своих мыслей из-за недостаточного речевого развития, бедности представлений или задержки общего развития.</a:t>
            </a:r>
          </a:p>
          <a:p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372918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184"/>
          <a:stretch/>
        </p:blipFill>
        <p:spPr>
          <a:xfrm>
            <a:off x="17726" y="0"/>
            <a:ext cx="901877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-19051"/>
            <a:ext cx="8676456" cy="1143000"/>
          </a:xfrm>
        </p:spPr>
        <p:txBody>
          <a:bodyPr>
            <a:noAutofit/>
          </a:bodyPr>
          <a:lstStyle/>
          <a:p>
            <a:r>
              <a:rPr lang="ru-RU" b="1" u="sng" dirty="0" smtClean="0"/>
              <a:t>Задачи = ожидаемые результаты </a:t>
            </a:r>
            <a:endParaRPr lang="ru-RU" b="1" u="sng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616624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 </a:t>
            </a:r>
            <a:r>
              <a:rPr lang="ru-RU" sz="3300" b="1" dirty="0" smtClean="0"/>
              <a:t>Интеграция образовательных областей,</a:t>
            </a:r>
          </a:p>
          <a:p>
            <a:r>
              <a:rPr lang="ru-RU" sz="3300" b="1" dirty="0" smtClean="0"/>
              <a:t>Решение педагогических и коррекционных задач,</a:t>
            </a:r>
          </a:p>
          <a:p>
            <a:r>
              <a:rPr lang="ru-RU" sz="3300" b="1" dirty="0" smtClean="0"/>
              <a:t>Выстраивание увлекательных занятий , соответствующих календарно-тематическому планированию и ФГОС ДОО,</a:t>
            </a:r>
          </a:p>
          <a:p>
            <a:r>
              <a:rPr lang="ru-RU" sz="3300" b="1" dirty="0" smtClean="0"/>
              <a:t>Формирование у детей целостной картины мира, расширение кругозора, развитие всей видов мышления,</a:t>
            </a:r>
          </a:p>
          <a:p>
            <a:r>
              <a:rPr lang="ru-RU" sz="3300" b="1" dirty="0" smtClean="0"/>
              <a:t> Улучшение коммуникативных навыков и речи, коррекция речевых нарушений,</a:t>
            </a:r>
          </a:p>
          <a:p>
            <a:r>
              <a:rPr lang="ru-RU" sz="3300" b="1" dirty="0" smtClean="0"/>
              <a:t>Улучшение социальной адаптации,</a:t>
            </a:r>
          </a:p>
          <a:p>
            <a:r>
              <a:rPr lang="ru-RU" sz="3300" b="1" dirty="0" smtClean="0"/>
              <a:t>Снятие психоэмоционального напряжения.</a:t>
            </a:r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98354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584"/>
            <a:ext cx="9209336" cy="682841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600" b="1" dirty="0" smtClean="0"/>
              <a:t>Направления работы </a:t>
            </a:r>
            <a:endParaRPr lang="ru-RU" sz="6600" b="1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84685970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58452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29971085"/>
              </p:ext>
            </p:extLst>
          </p:nvPr>
        </p:nvGraphicFramePr>
        <p:xfrm>
          <a:off x="395536" y="2060848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107504" y="0"/>
            <a:ext cx="9036496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Показания к песочной терапии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21373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15416"/>
            <a:ext cx="9144000" cy="741682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к </a:t>
            </a:r>
            <a:r>
              <a:rPr lang="ru-RU" b="1" dirty="0"/>
              <a:t>использованию песочной терапии</a:t>
            </a:r>
            <a:endParaRPr lang="ru-RU" dirty="0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4277357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611560" y="4797152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>· </a:t>
            </a:r>
            <a:r>
              <a:rPr lang="ru-RU" dirty="0" smtClean="0"/>
              <a:t>ли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3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0240" y="0"/>
            <a:ext cx="9282760" cy="676248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Проект занял первое место в районном конкурсе социальных проектов молодых в 2020 году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8520" y="2780927"/>
            <a:ext cx="5460732" cy="409554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243" t="29547" r="29450"/>
          <a:stretch/>
        </p:blipFill>
        <p:spPr>
          <a:xfrm>
            <a:off x="4860032" y="1772816"/>
            <a:ext cx="4250461" cy="50689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786301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177</TotalTime>
  <Words>344</Words>
  <Application>Microsoft Office PowerPoint</Application>
  <PresentationFormat>Экран (4:3)</PresentationFormat>
  <Paragraphs>74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Презентация PowerPoint</vt:lpstr>
      <vt:lpstr>«Лучшая игрушка – это кучка песка»</vt:lpstr>
      <vt:lpstr>Презентация PowerPoint</vt:lpstr>
      <vt:lpstr>Презентация PowerPoint</vt:lpstr>
      <vt:lpstr>Задачи = ожидаемые результаты </vt:lpstr>
      <vt:lpstr>Направления работы </vt:lpstr>
      <vt:lpstr>Презентация PowerPoint</vt:lpstr>
      <vt:lpstr>к использованию песочной терапии</vt:lpstr>
      <vt:lpstr>Проект занял первое место в районном конкурсе социальных проектов молодых в 2020 году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Arm-5</dc:creator>
  <cp:lastModifiedBy>specialist</cp:lastModifiedBy>
  <cp:revision>27</cp:revision>
  <dcterms:created xsi:type="dcterms:W3CDTF">2020-06-23T04:39:47Z</dcterms:created>
  <dcterms:modified xsi:type="dcterms:W3CDTF">2021-09-20T01:03:15Z</dcterms:modified>
</cp:coreProperties>
</file>