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9" r:id="rId14"/>
    <p:sldId id="300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78" r:id="rId34"/>
    <p:sldId id="279" r:id="rId35"/>
    <p:sldId id="288" r:id="rId36"/>
    <p:sldId id="289" r:id="rId37"/>
    <p:sldId id="290" r:id="rId38"/>
    <p:sldId id="291" r:id="rId39"/>
    <p:sldId id="292" r:id="rId40"/>
    <p:sldId id="301" r:id="rId41"/>
    <p:sldId id="302" r:id="rId42"/>
    <p:sldId id="303" r:id="rId43"/>
    <p:sldId id="304" r:id="rId44"/>
    <p:sldId id="305" r:id="rId45"/>
    <p:sldId id="293" r:id="rId46"/>
    <p:sldId id="306" r:id="rId47"/>
    <p:sldId id="295" r:id="rId48"/>
    <p:sldId id="296" r:id="rId49"/>
    <p:sldId id="297" r:id="rId50"/>
    <p:sldId id="298" r:id="rId51"/>
    <p:sldId id="294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9917"/>
    <a:srgbClr val="3685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8;&#1088;&#1091;&#1076;&#1086;&#1074;&#1099;&#1077;%20&#1088;&#1077;&#1079;&#1077;&#1088;&#1074;&#1099;\&#1050;&#1086;&#1085;&#1082;&#1091;&#1088;&#1089;.wm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87;&#1090;&#1080;&#1095;&#1082;&#1080;1.mp3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8;&#1088;&#1091;&#1076;&#1086;&#1074;&#1099;&#1077;%20&#1088;&#1077;&#1079;&#1077;&#1088;&#1074;&#1099;\&#1050;&#1086;&#1085;&#1082;&#1091;&#1088;&#1089;.wm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85;&#1077;&#1084;&#1085;&#1086;&#1075;&#1086;%20&#1087;&#1077;&#1085;&#1080;&#1103;%20&#1087;&#1090;&#1080;&#1094;.mp3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87;&#1090;&#1080;&#1095;&#1082;&#1080;1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8;&#1088;&#1091;&#1076;&#1086;&#1074;&#1099;&#1077;%20&#1088;&#1077;&#1079;&#1077;&#1088;&#1074;&#1099;\&#1050;&#1086;&#1085;&#1082;&#1091;&#1088;&#1089;.wma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77;&#1097;&#1077;%20&#1087;&#1090;&#1080;&#1095;&#1082;&#1080;.mp3" TargetMode="External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53;&#1086;&#1074;&#1086;&#1075;&#1086;&#1076;&#1085;&#1103;&#1103;(&#1084;&#1080;&#1085;&#1091;&#1089;&#1086;&#1074;&#1082;&#1072;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87;&#1090;&#1080;&#1095;&#1082;&#1080;1.mp3" TargetMode="External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109.%20&#1040;&#1083;&#1077;&#1082;&#1089;&#1072;&#1085;&#1076;&#1088;%20&#1044;&#1102;&#1084;&#1080;&#1085;%20-%20&#1041;&#1077;&#1083;&#1072;&#1103;%20&#1073;&#1077;&#1088;&#1077;&#1079;&#1072;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8;&#1088;&#1091;&#1076;&#1086;&#1074;&#1099;&#1077;%20&#1088;&#1077;&#1079;&#1077;&#1088;&#1074;&#1099;\&#1050;&#1086;&#1085;&#1082;&#1091;&#1088;&#1089;.wm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87;&#1091;&#1090;&#1077;&#1096;%20&#1074;%20&#1083;&#1077;&#1089;&#1085;&#1099;&#1077;%20&#1090;&#1072;&#1081;&#1085;&#1099;\&#1055;&#1088;&#1077;&#1079;&#1077;&#1085;&#1090;&#1072;&#1094;&#1080;&#1103;%20&#1087;&#1088;&#1086;%20&#1083;&#1077;&#1089;\&#1085;&#1077;&#1084;&#1085;&#1086;&#1075;&#1086;%20&#1087;&#1077;&#1085;&#1080;&#1103;%20&#1087;&#1090;&#1080;&#1094;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85749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Путешествие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 «Лесные тайны»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500306"/>
            <a:ext cx="585791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429520" y="3500438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Михайлова Е.А., г.Миасс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Поговоркина</a:t>
            </a:r>
            <a:r>
              <a:rPr lang="ru-RU" dirty="0" smtClean="0"/>
              <a:t> поляна»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85992"/>
            <a:ext cx="5511797" cy="436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«Рассчитай-ка»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000" dirty="0" smtClean="0"/>
              <a:t>Рассчитать количество установленных новогодних елок в городе Миассе, если в среднем одна елка устанавливается на 15 человек и примерно 10% елок остаются нереализованными. Население города Миасса примерно 160 тысяч человек.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03920" cy="45720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Поделки из лесного материала</a:t>
            </a:r>
          </a:p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гр.209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Конкур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64399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тички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3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«Песенная поляна»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5940425" cy="407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«Рассчитай-ка»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000" dirty="0" smtClean="0"/>
              <a:t>Высота средней новогодней елки 150 см. За 1 год прирост 20 см. Рассчитать, за сколько лет вырастает новогодняя ель и полноценное дерево, высота которого примерно 30 метров.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03920" cy="45720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Поделки из лесного материала</a:t>
            </a:r>
          </a:p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гр.218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Конкур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немного пения пти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71543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00042"/>
            <a:ext cx="792961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тички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«Лесные загадки»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4554"/>
            <a:ext cx="5940425" cy="439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авторов цитат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 algn="just">
              <a:buNone/>
            </a:pPr>
            <a:r>
              <a:rPr lang="ru-RU" sz="3200" dirty="0" smtClean="0"/>
              <a:t>«Унылая пора! Очей очарованье!</a:t>
            </a:r>
          </a:p>
          <a:p>
            <a:pPr algn="just">
              <a:buNone/>
            </a:pPr>
            <a:r>
              <a:rPr lang="ru-RU" sz="3200" dirty="0" smtClean="0"/>
              <a:t>Приятна мне твоя прощальная краса –</a:t>
            </a:r>
          </a:p>
          <a:p>
            <a:pPr algn="just">
              <a:buNone/>
            </a:pPr>
            <a:r>
              <a:rPr lang="ru-RU" sz="3200" dirty="0" smtClean="0"/>
              <a:t>Люблю я пышное природы увяданье,</a:t>
            </a:r>
          </a:p>
          <a:p>
            <a:pPr algn="just">
              <a:buNone/>
            </a:pPr>
            <a:r>
              <a:rPr lang="ru-RU" sz="3200" dirty="0" smtClean="0"/>
              <a:t>В багрец и в золото одетые леса…»                </a:t>
            </a:r>
          </a:p>
          <a:p>
            <a:pPr algn="just">
              <a:buNone/>
            </a:pPr>
            <a:endParaRPr lang="ru-RU" sz="3200" dirty="0" smtClean="0"/>
          </a:p>
          <a:p>
            <a:pPr algn="just">
              <a:buNone/>
            </a:pPr>
            <a:r>
              <a:rPr lang="ru-RU" sz="3200" dirty="0" smtClean="0"/>
              <a:t>(А.С.Пушкин)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авторов цитат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/>
              <a:t>«Люблю отчизну я…</a:t>
            </a:r>
          </a:p>
          <a:p>
            <a:pPr>
              <a:buNone/>
            </a:pPr>
            <a:r>
              <a:rPr lang="ru-RU" sz="3200" dirty="0" smtClean="0"/>
              <a:t>Люблю ее лесов безбрежных колыханье…»     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(М.Ю.Лермонтов)</a:t>
            </a:r>
          </a:p>
          <a:p>
            <a:pPr lvl="0" algn="just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авторов цитат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3200" dirty="0" smtClean="0"/>
              <a:t>«В туманный тихий день</a:t>
            </a:r>
          </a:p>
          <a:p>
            <a:pPr>
              <a:buNone/>
            </a:pPr>
            <a:r>
              <a:rPr lang="ru-RU" sz="3200" dirty="0" smtClean="0"/>
              <a:t>Хожу я часто в лес –</a:t>
            </a:r>
          </a:p>
          <a:p>
            <a:pPr>
              <a:buNone/>
            </a:pPr>
            <a:r>
              <a:rPr lang="ru-RU" sz="3200" dirty="0" smtClean="0"/>
              <a:t>И там сижу – на небо белое гляжу</a:t>
            </a:r>
          </a:p>
          <a:p>
            <a:pPr>
              <a:buNone/>
            </a:pPr>
            <a:r>
              <a:rPr lang="ru-RU" sz="3200" dirty="0" smtClean="0"/>
              <a:t>Да на верхушки темных сосен…</a:t>
            </a:r>
          </a:p>
          <a:p>
            <a:pPr>
              <a:buNone/>
            </a:pPr>
            <a:r>
              <a:rPr lang="ru-RU" sz="3200" dirty="0" smtClean="0"/>
              <a:t>А сосны гнутся, как живые,</a:t>
            </a:r>
          </a:p>
          <a:p>
            <a:pPr>
              <a:buNone/>
            </a:pPr>
            <a:r>
              <a:rPr lang="ru-RU" sz="3200" dirty="0" smtClean="0"/>
              <a:t>И так задумчиво шумят».             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(И.С.Тургенев)</a:t>
            </a:r>
          </a:p>
          <a:p>
            <a:pPr lvl="0" algn="just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авторов цитат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3200" dirty="0" smtClean="0"/>
              <a:t>«Здесь некогда, могучий и прекрасный     Шумел и зеленел волшебный лес,</a:t>
            </a:r>
          </a:p>
          <a:p>
            <a:pPr>
              <a:buNone/>
            </a:pPr>
            <a:r>
              <a:rPr lang="ru-RU" sz="3200" dirty="0" smtClean="0"/>
              <a:t>   Не лес, а целый мир разнообразный,</a:t>
            </a:r>
          </a:p>
          <a:p>
            <a:pPr>
              <a:buNone/>
            </a:pPr>
            <a:r>
              <a:rPr lang="ru-RU" sz="3200" dirty="0" smtClean="0"/>
              <a:t>   Исполненный видений и чудес».   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(Ф.И.Тютчев)</a:t>
            </a:r>
          </a:p>
          <a:p>
            <a:pPr lvl="0" algn="just">
              <a:buNone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Эпитеты, которыми люди издавна наделяли деревья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571744"/>
            <a:ext cx="5940425" cy="37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Белокрылая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красавица,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стройная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00052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курчавый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40005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428736"/>
            <a:ext cx="4038600" cy="4681728"/>
          </a:xfrm>
        </p:spPr>
        <p:txBody>
          <a:bodyPr/>
          <a:lstStyle/>
          <a:p>
            <a:pPr lvl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тонкая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28628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величавая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28628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5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Могучий,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крепкий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14340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Беспокойная,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дрожащая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28628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03920" cy="45720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Поделки из лесного материала</a:t>
            </a:r>
          </a:p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гр.С-41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Конкур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072493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еще пти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«Охраняй-ка»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5940425" cy="4011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Утилизация новогодних елок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США</a:t>
            </a:r>
            <a:endParaRPr lang="ru-RU" dirty="0" smtClean="0"/>
          </a:p>
          <a:p>
            <a:r>
              <a:rPr lang="ru-RU" dirty="0" smtClean="0"/>
              <a:t>Декоративные деревянные изделия;</a:t>
            </a:r>
          </a:p>
          <a:p>
            <a:r>
              <a:rPr lang="ru-RU" dirty="0" smtClean="0"/>
              <a:t>Бумага;</a:t>
            </a:r>
          </a:p>
          <a:p>
            <a:r>
              <a:rPr lang="ru-RU" dirty="0" smtClean="0"/>
              <a:t>Наполнитель для кошачьих туалетов;</a:t>
            </a:r>
          </a:p>
          <a:p>
            <a:r>
              <a:rPr lang="ru-RU" dirty="0" smtClean="0"/>
              <a:t>Опилки для корма слонов в зоопарке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Утилизация новогодних елок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Германия</a:t>
            </a:r>
          </a:p>
          <a:p>
            <a:r>
              <a:rPr lang="ru-RU" dirty="0" smtClean="0"/>
              <a:t> удобрения для полей, садов и огородов;</a:t>
            </a:r>
          </a:p>
          <a:p>
            <a:r>
              <a:rPr lang="ru-RU" dirty="0" smtClean="0"/>
              <a:t>Новые удобрения</a:t>
            </a:r>
          </a:p>
          <a:p>
            <a:pPr algn="ctr">
              <a:buNone/>
            </a:pPr>
            <a:r>
              <a:rPr lang="ru-RU" b="1" dirty="0" smtClean="0"/>
              <a:t>Австрия, Швеция, Финляндия</a:t>
            </a:r>
          </a:p>
          <a:p>
            <a:r>
              <a:rPr lang="ru-RU" dirty="0" smtClean="0"/>
              <a:t>измельчают и утрамбовывают в брикеты для котельных, отапливающих жилые дома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Утилизация новогодних елок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Франция</a:t>
            </a:r>
            <a:endParaRPr lang="ru-RU" dirty="0" smtClean="0"/>
          </a:p>
          <a:p>
            <a:r>
              <a:rPr lang="ru-RU" dirty="0" smtClean="0"/>
              <a:t>косметические средства для волос и кожи</a:t>
            </a:r>
          </a:p>
          <a:p>
            <a:pPr algn="ctr">
              <a:buNone/>
            </a:pPr>
            <a:r>
              <a:rPr lang="ru-RU" b="1" dirty="0" smtClean="0"/>
              <a:t>Дания</a:t>
            </a:r>
          </a:p>
          <a:p>
            <a:r>
              <a:rPr lang="ru-RU" b="1" dirty="0" smtClean="0"/>
              <a:t> </a:t>
            </a:r>
            <a:r>
              <a:rPr lang="ru-RU" dirty="0" smtClean="0"/>
              <a:t>Для производства мебели (изготовление ДСП);</a:t>
            </a:r>
          </a:p>
          <a:p>
            <a:r>
              <a:rPr lang="ru-RU" dirty="0" smtClean="0"/>
              <a:t>Изготовление </a:t>
            </a:r>
            <a:r>
              <a:rPr lang="ru-RU" dirty="0" err="1" smtClean="0"/>
              <a:t>пеллет</a:t>
            </a:r>
            <a:r>
              <a:rPr lang="ru-RU" dirty="0" smtClean="0"/>
              <a:t> (маленькие гранулы для топлива)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sz="3600" b="1" i="1" dirty="0">
              <a:solidFill>
                <a:srgbClr val="179917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643050"/>
            <a:ext cx="3000396" cy="468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571612"/>
            <a:ext cx="2928958" cy="463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Новогодняя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«Стихотворная поляна»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500306"/>
            <a:ext cx="5940425" cy="399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58"/>
            <a:ext cx="457203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643050"/>
            <a:ext cx="3540408" cy="454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286148" cy="506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736"/>
            <a:ext cx="3714776" cy="496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3714776" cy="496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00174"/>
            <a:ext cx="3929090" cy="48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14686"/>
            <a:ext cx="4286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571612"/>
            <a:ext cx="4429156" cy="482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71538" y="285728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179917"/>
                </a:solidFill>
              </a:rPr>
              <a:t>Самые необычные елки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3429024" cy="525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00108"/>
            <a:ext cx="3926778" cy="546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РФ прошел Национальный день посадки леса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14 мая 2011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4106"/>
            <a:ext cx="8858312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5725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тички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59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85728"/>
            <a:ext cx="8715436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«Отгадай-ка»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Какой лесной кустарник иногда играет в футбол и забивает гол? </a:t>
            </a:r>
          </a:p>
          <a:p>
            <a:pPr marL="514350" indent="-514350">
              <a:buNone/>
            </a:pPr>
            <a:r>
              <a:rPr lang="ru-RU" dirty="0" smtClean="0"/>
              <a:t>	(Голубика)</a:t>
            </a:r>
          </a:p>
          <a:p>
            <a:pPr marL="514350" lvl="0" indent="-514350">
              <a:buAutoNum type="arabicPeriod" startAt="2"/>
            </a:pPr>
            <a:r>
              <a:rPr lang="ru-RU" dirty="0" smtClean="0"/>
              <a:t>Каким словом одинаково названы сосновый лес и город в Нижегородской области?</a:t>
            </a:r>
          </a:p>
          <a:p>
            <a:pPr marL="514350" lvl="0" indent="-514350">
              <a:buNone/>
            </a:pPr>
            <a:r>
              <a:rPr lang="ru-RU" dirty="0" smtClean="0"/>
              <a:t>       (Бор)</a:t>
            </a:r>
          </a:p>
          <a:p>
            <a:pPr marL="514350" lvl="0" indent="-514350">
              <a:buAutoNum type="arabicPeriod" startAt="3"/>
            </a:pPr>
            <a:r>
              <a:rPr lang="ru-RU" dirty="0" smtClean="0"/>
              <a:t>Как называется и лиственное дерево с белой корой и сердцевидными листьями, и город в Белоруссии? </a:t>
            </a:r>
          </a:p>
          <a:p>
            <a:pPr marL="514350" lvl="0" indent="-514350">
              <a:buNone/>
            </a:pPr>
            <a:r>
              <a:rPr lang="ru-RU" dirty="0" smtClean="0"/>
              <a:t>       (Береза)</a:t>
            </a:r>
          </a:p>
          <a:p>
            <a:pPr marL="514350" lvl="0" indent="-514350">
              <a:buNone/>
            </a:pPr>
            <a:r>
              <a:rPr lang="ru-RU" dirty="0" smtClean="0"/>
              <a:t>4.    В названии какого города России можно прочитать название большого лиственного дерева с прочной древесиной семейства ильмовых? </a:t>
            </a:r>
          </a:p>
          <a:p>
            <a:pPr marL="514350" lvl="0" indent="-514350">
              <a:buNone/>
            </a:pPr>
            <a:r>
              <a:rPr lang="ru-RU" dirty="0" smtClean="0"/>
              <a:t>       (г.Вязьма  - вяз)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643997" cy="628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681154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Береги леса!</a:t>
            </a:r>
            <a:endParaRPr lang="ru-RU" sz="7200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428868"/>
            <a:ext cx="5940425" cy="386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109. Александр Дюмин - Белая бере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6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«Отгадай-ка»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dirty="0" smtClean="0"/>
              <a:t>5. Как называется и множество деревьев, растущих на большом пространстве с сомкнутыми кронами, и река в Бельгии? </a:t>
            </a:r>
          </a:p>
          <a:p>
            <a:pPr lvl="0">
              <a:buNone/>
            </a:pPr>
            <a:r>
              <a:rPr lang="ru-RU" dirty="0" smtClean="0"/>
              <a:t>     (Лес)</a:t>
            </a:r>
          </a:p>
          <a:p>
            <a:pPr lvl="0">
              <a:buNone/>
            </a:pPr>
            <a:r>
              <a:rPr lang="ru-RU" dirty="0" smtClean="0"/>
              <a:t>6. Какое вечнозеленое хвойное дерево с длинными иглами и округлыми шишками носит такое же название, что и река в Липецкой области? </a:t>
            </a:r>
          </a:p>
          <a:p>
            <a:pPr lvl="0">
              <a:buNone/>
            </a:pPr>
            <a:r>
              <a:rPr lang="ru-RU" dirty="0" smtClean="0"/>
              <a:t>     (Сосна)</a:t>
            </a:r>
          </a:p>
          <a:p>
            <a:pPr lvl="0">
              <a:buNone/>
            </a:pPr>
            <a:r>
              <a:rPr lang="ru-RU" dirty="0" smtClean="0"/>
              <a:t>7. Березовый лес называется так же, как и город в Свердловской области? </a:t>
            </a:r>
          </a:p>
          <a:p>
            <a:pPr lvl="0">
              <a:buNone/>
            </a:pPr>
            <a:r>
              <a:rPr lang="ru-RU" dirty="0" smtClean="0"/>
              <a:t>    (Роща)</a:t>
            </a:r>
          </a:p>
          <a:p>
            <a:pPr lvl="0">
              <a:buNone/>
            </a:pPr>
            <a:r>
              <a:rPr lang="ru-RU" dirty="0" smtClean="0"/>
              <a:t>8. Какой лесной кустарник семейства березовых, дающий орехи со съедобным ядром, начинается с названия пресноводной рыбы семейства карповых с плоским телом? </a:t>
            </a:r>
          </a:p>
          <a:p>
            <a:pPr lvl="0">
              <a:buNone/>
            </a:pPr>
            <a:r>
              <a:rPr lang="ru-RU" dirty="0" smtClean="0"/>
              <a:t>   (Лещина – лещ)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03920" cy="45720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Поделки из лесного материала</a:t>
            </a:r>
          </a:p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гр.201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Конкур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5715016"/>
            <a:ext cx="285752" cy="285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3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немного пения пти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29683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239</TotalTime>
  <Words>438</Words>
  <PresentationFormat>Экран (4:3)</PresentationFormat>
  <Paragraphs>106</Paragraphs>
  <Slides>51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Официальная</vt:lpstr>
      <vt:lpstr>Путешествие  в «Лесные тайны»</vt:lpstr>
      <vt:lpstr>Слайд 2</vt:lpstr>
      <vt:lpstr>Слайд 3</vt:lpstr>
      <vt:lpstr>«Стихотворная поляна»</vt:lpstr>
      <vt:lpstr>«Отгадай-ка»</vt:lpstr>
      <vt:lpstr>«Отгадай-ка»</vt:lpstr>
      <vt:lpstr>Домашнее задание</vt:lpstr>
      <vt:lpstr>Слайд 8</vt:lpstr>
      <vt:lpstr>Слайд 9</vt:lpstr>
      <vt:lpstr>«Поговоркина поляна»</vt:lpstr>
      <vt:lpstr>«Рассчитай-ка»</vt:lpstr>
      <vt:lpstr>Домашнее задание</vt:lpstr>
      <vt:lpstr>Слайд 13</vt:lpstr>
      <vt:lpstr>Слайд 14</vt:lpstr>
      <vt:lpstr>«Песенная поляна»</vt:lpstr>
      <vt:lpstr>«Рассчитай-ка»</vt:lpstr>
      <vt:lpstr>Домашнее задание</vt:lpstr>
      <vt:lpstr>Слайд 18</vt:lpstr>
      <vt:lpstr>Слайд 19</vt:lpstr>
      <vt:lpstr>«Лесные загадки»</vt:lpstr>
      <vt:lpstr>Назовите авторов цитат</vt:lpstr>
      <vt:lpstr>Назовите авторов цитат</vt:lpstr>
      <vt:lpstr>Назовите авторов цитат</vt:lpstr>
      <vt:lpstr>Назовите авторов цитат</vt:lpstr>
      <vt:lpstr>Эпитеты, которыми люди издавна наделяли деревья</vt:lpstr>
      <vt:lpstr>Слайд 26</vt:lpstr>
      <vt:lpstr>Слайд 27</vt:lpstr>
      <vt:lpstr>Слайд 28</vt:lpstr>
      <vt:lpstr>Слайд 29</vt:lpstr>
      <vt:lpstr>Слайд 30</vt:lpstr>
      <vt:lpstr>Слайд 31</vt:lpstr>
      <vt:lpstr>Домашнее задание</vt:lpstr>
      <vt:lpstr>Слайд 33</vt:lpstr>
      <vt:lpstr>Слайд 34</vt:lpstr>
      <vt:lpstr>«Охраняй-ка»</vt:lpstr>
      <vt:lpstr>Утилизация новогодних елок</vt:lpstr>
      <vt:lpstr>Утилизация новогодних елок</vt:lpstr>
      <vt:lpstr>Утилизация новогодних елок</vt:lpstr>
      <vt:lpstr>Самые необычные елки</vt:lpstr>
      <vt:lpstr>Самые необычные елки</vt:lpstr>
      <vt:lpstr>Самые необычные елки</vt:lpstr>
      <vt:lpstr>Самые необычные елки</vt:lpstr>
      <vt:lpstr>Слайд 43</vt:lpstr>
      <vt:lpstr>Самые необычные елки</vt:lpstr>
      <vt:lpstr>14 мая 2011 года</vt:lpstr>
      <vt:lpstr>Слайд 46</vt:lpstr>
      <vt:lpstr>Слайд 47</vt:lpstr>
      <vt:lpstr>Слайд 48</vt:lpstr>
      <vt:lpstr>Слайд 49</vt:lpstr>
      <vt:lpstr>Слайд 50</vt:lpstr>
      <vt:lpstr>Береги леса!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 в «Лесные тайны»</dc:title>
  <cp:lastModifiedBy>Пользователь</cp:lastModifiedBy>
  <cp:revision>26</cp:revision>
  <dcterms:modified xsi:type="dcterms:W3CDTF">2021-07-18T10:56:08Z</dcterms:modified>
</cp:coreProperties>
</file>