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m4a" ContentType="audio/unknown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9" r:id="rId3"/>
    <p:sldId id="256" r:id="rId4"/>
    <p:sldId id="257" r:id="rId5"/>
    <p:sldId id="260" r:id="rId6"/>
    <p:sldId id="262" r:id="rId7"/>
    <p:sldId id="261" r:id="rId8"/>
    <p:sldId id="258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6" d="100"/>
          <a:sy n="66" d="100"/>
        </p:scale>
        <p:origin x="-900" y="-27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1BC2E96-BED4-4237-80F9-D3D1A8D09C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0C6E5BEF-1976-4EEC-8F29-05AF8842A3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9E643A5-19B5-44CC-839A-C6C56BCA90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49183-E1E2-4983-9D3E-FA204A4539B9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0D1E349-0C7A-4012-B748-C66064B87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24EEB57-2B09-4324-BE6D-9A44B30F94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60653-0291-4199-87A4-0F92AECB6B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96109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25357FC-07BA-47C5-9ACF-7CA12AF11F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48F6DFC1-ADDE-4B4A-8E07-46D68AB9C5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390BDFC-8883-4149-BD68-0EDF7033D1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49183-E1E2-4983-9D3E-FA204A4539B9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E6BE096-595E-4A1D-94AF-F93DEFB269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7422EFD-46C5-49F9-B90A-105B11D1A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60653-0291-4199-87A4-0F92AECB6B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0484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4E5AD8BF-1979-402C-9751-EF88C24E53E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CDF887DD-EC96-4E2A-9696-F02B7E87E7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395DEAB-6767-48A2-BEB8-90DBC8566C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49183-E1E2-4983-9D3E-FA204A4539B9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D3B5231-6034-438E-A29B-DAEA23F5E9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A88442A-7FCD-4D7A-B436-0C8A25CA2E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60653-0291-4199-87A4-0F92AECB6B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0319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A71E4AE-CA7E-4F47-989C-A29B1C9F37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6B064B4-7B2E-4464-8BC0-6F4934D3F8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88EC3CD-2C01-40F6-AC70-7DC078C25B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49183-E1E2-4983-9D3E-FA204A4539B9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19CB744-718C-44E5-813C-476C1399F0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7B22D6A-C44E-476F-84A2-AA2F1C9AC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60653-0291-4199-87A4-0F92AECB6B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0275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BECE9EB-0492-47A4-BA33-22EE3E842D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269E020-FA52-4968-B22E-8AE7B58582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CB9BA80-DFF0-4BB6-AC64-8B6A5CE157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49183-E1E2-4983-9D3E-FA204A4539B9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B7D1D3B-5216-478D-8CCE-0F26D9554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CAA7F3A-74F0-457E-937D-75E322C2F9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60653-0291-4199-87A4-0F92AECB6B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8290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0CFBCA0-7E6F-42CA-85EF-DCA13A8D13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1EBD852-7EA5-4899-A1FC-181DF1708F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82A61D2B-9D8C-4DE8-928A-331F9F9D99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102827CB-9E8B-461C-B0AB-E359B8FB2F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49183-E1E2-4983-9D3E-FA204A4539B9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7E87BA4-1322-4D7E-86B1-2DDA185ED5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30713B32-4392-4A99-B80D-862597A14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60653-0291-4199-87A4-0F92AECB6B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8851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965B04F-E1C6-4DC1-8E28-18B17E4ECA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9842784-5A21-41EC-8D7F-57D67364B9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7E2928DC-4B99-434C-AC8E-24C8C10D23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D34B0873-E4EA-4542-859D-34E9B166FF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6DB4BE15-5929-442A-93A3-C2F1CC0B121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553CAACF-E66F-4295-8F89-0C48D82E0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49183-E1E2-4983-9D3E-FA204A4539B9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0B4487D8-52D9-4F04-8258-8D7516B568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0E5FF037-6A80-44DE-8252-C826AE799F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60653-0291-4199-87A4-0F92AECB6B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1449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F0E9276-CB99-4EBA-AD77-3A3F5D421D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9D831207-0E05-4C71-ACC9-CAAA14CB9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49183-E1E2-4983-9D3E-FA204A4539B9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80EA7DC1-E5D1-4190-84B5-8F86BD23D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75C044DA-5760-43C8-BB14-6ADB958A2F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60653-0291-4199-87A4-0F92AECB6B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9035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83F9F990-B260-49ED-A935-EF56CB6053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49183-E1E2-4983-9D3E-FA204A4539B9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6A039E39-63E0-43AB-B649-B4DB02FD65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A000FB02-41A9-4022-9218-DF6A69DBE3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60653-0291-4199-87A4-0F92AECB6B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7810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41C82B8-9334-4D41-9247-555660FD28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6CEE75A-9C28-448C-AC33-68E00EA462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42CC6C2-DB64-4253-A0D6-DF5718AE6B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11CC8D5F-2BD8-47C6-A7E2-8B36596E7D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49183-E1E2-4983-9D3E-FA204A4539B9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3CD91153-E3C9-4B72-A27A-C8392ECBDF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1261548F-C0FE-42D1-86D9-DBA9F7699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60653-0291-4199-87A4-0F92AECB6B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95958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928272F-68EE-4935-8E28-B5D442CF1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20DB440C-4F87-497E-8503-5337361694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035D9195-717C-4DE1-835E-678972C83E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330D74A4-52A0-4FFB-A69C-A779835A0A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49183-E1E2-4983-9D3E-FA204A4539B9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F07D1D78-F49B-49A6-BC0B-3F66C6D1F1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DA611D05-2262-49A4-AEEC-6F8A4058A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60653-0291-4199-87A4-0F92AECB6B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97538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DA760D4-BF1C-426D-8D56-A431A2EBC1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5159914-139B-417D-A4FF-54BB5D5EF4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2FB8344-AD64-4875-A028-2418D8FFC5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449183-E1E2-4983-9D3E-FA204A4539B9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95990D8-49D3-47FE-940B-34C989F5FA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176EE32-B024-48DC-9B76-FEAAD93847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560653-0291-4199-87A4-0F92AECB6B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6096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media" Target="../media/media4.m4a"/><Relationship Id="rId7" Type="http://schemas.openxmlformats.org/officeDocument/2006/relationships/image" Target="../media/image3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4.m4a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6003634" y="172507"/>
            <a:ext cx="184731" cy="56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814286" y="228600"/>
            <a:ext cx="821508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Муниципальное автономное дошкольное образовательное </a:t>
            </a:r>
          </a:p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чреждение «Детский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сад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№19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городского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округа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город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Стерлитамак Республики Башкортостан</a:t>
            </a: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002971" y="1770743"/>
            <a:ext cx="8026399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Квест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игра по познавательному развитию (ФЭМП)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использованием робототехнического набора 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Matatalab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Pro Set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«В поисках подарка Деда Мороза»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подготовительной к школе группе</a:t>
            </a:r>
          </a:p>
          <a:p>
            <a:r>
              <a:rPr lang="ru-RU" b="1" dirty="0"/>
              <a:t> </a:t>
            </a:r>
            <a:endParaRPr lang="ru-RU" dirty="0"/>
          </a:p>
          <a:p>
            <a:endParaRPr lang="ru-RU" dirty="0"/>
          </a:p>
        </p:txBody>
      </p:sp>
      <p:pic>
        <p:nvPicPr>
          <p:cNvPr id="2056" name="Picture 8" descr="Анонимный Дед Мороз 2017-2018: пост хвастовства новогодними подарками / Хабр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2107" y="3797608"/>
            <a:ext cx="4048126" cy="2528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6847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11156A0-CC90-4FD2-BE61-1E84C6AB589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7584" y="307848"/>
            <a:ext cx="6656832" cy="6242304"/>
          </a:xfrm>
          <a:prstGeom prst="rect">
            <a:avLst/>
          </a:prstGeom>
        </p:spPr>
      </p:pic>
      <p:pic>
        <p:nvPicPr>
          <p:cNvPr id="6" name="Айфон - Рингтон">
            <a:hlinkClick r:id="" action="ppaction://media"/>
            <a:extLst>
              <a:ext uri="{FF2B5EF4-FFF2-40B4-BE49-F238E27FC236}">
                <a16:creationId xmlns:a16="http://schemas.microsoft.com/office/drawing/2014/main" xmlns="" id="{45DF0EAB-4445-4182-82A9-A67F4D8D38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48000" y="54043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837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6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A3E57C2-B7BA-47B7-B2D9-BBA3D5FE5E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9024" y="485335"/>
            <a:ext cx="4361078" cy="6161649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xmlns="" id="{94ECBE04-6637-4FF7-8D93-E8E1630F3E5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115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06FAF5FF-94BB-4DBF-B994-64540782EBD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6"/>
          <a:srcRect l="5617" r="5503"/>
          <a:stretch/>
        </p:blipFill>
        <p:spPr>
          <a:xfrm>
            <a:off x="1171610" y="496242"/>
            <a:ext cx="10833515" cy="6094472"/>
          </a:xfrm>
          <a:prstGeom prst="rect">
            <a:avLst/>
          </a:prstGeom>
        </p:spPr>
      </p:pic>
      <p:pic>
        <p:nvPicPr>
          <p:cNvPr id="1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xmlns="" id="{B2E65877-5367-4BE9-AF74-0518EE7633C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62010" y="1900311"/>
            <a:ext cx="609600" cy="609600"/>
          </a:xfrm>
          <a:prstGeom prst="rect">
            <a:avLst/>
          </a:prstGeom>
        </p:spPr>
      </p:pic>
      <p:pic>
        <p:nvPicPr>
          <p:cNvPr id="14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xmlns="" id="{B887FB45-9E5C-49A8-BA5C-A9F078AEA99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62010" y="334306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735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1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966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89C8D52E-259E-42DE-B393-8BF9E015C2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706" y="275166"/>
            <a:ext cx="9884485" cy="6307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400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B827FCD-A3A6-4C24-97FA-C69BC6E3C1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186" y="383784"/>
            <a:ext cx="10839627" cy="6090432"/>
          </a:xfrm>
          <a:prstGeom prst="rect">
            <a:avLst/>
          </a:prstGeom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xmlns="" id="{88FD3AF2-EB8B-49F7-82A0-8DD0BDBBD63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6586" y="326487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806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1FED9FE7-A287-4DD8-B899-F1A5F554064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7584" y="307848"/>
            <a:ext cx="6656832" cy="6242304"/>
          </a:xfrm>
          <a:prstGeom prst="rect">
            <a:avLst/>
          </a:prstGeom>
        </p:spPr>
      </p:pic>
      <p:pic>
        <p:nvPicPr>
          <p:cNvPr id="5" name="Айфон - Рингтон">
            <a:hlinkClick r:id="" action="ppaction://media"/>
            <a:extLst>
              <a:ext uri="{FF2B5EF4-FFF2-40B4-BE49-F238E27FC236}">
                <a16:creationId xmlns:a16="http://schemas.microsoft.com/office/drawing/2014/main" xmlns="" id="{4FEB2902-299A-407D-9676-3E0286A5D6C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48000" y="54043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577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6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0C71021-6184-4DE7-B9DF-14D6729D74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866" y="400987"/>
            <a:ext cx="10766268" cy="6056026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xmlns="" id="{D65F264F-1116-45FB-AB9D-581EC34FA5C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003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7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1707</TotalTime>
  <Words>47</Words>
  <Application>Microsoft Office PowerPoint</Application>
  <PresentationFormat>Произвольный</PresentationFormat>
  <Paragraphs>9</Paragraphs>
  <Slides>8</Slides>
  <Notes>0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User</cp:lastModifiedBy>
  <cp:revision>8</cp:revision>
  <dcterms:created xsi:type="dcterms:W3CDTF">2021-12-07T00:03:56Z</dcterms:created>
  <dcterms:modified xsi:type="dcterms:W3CDTF">2022-01-12T03:17:18Z</dcterms:modified>
</cp:coreProperties>
</file>