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56" r:id="rId6"/>
    <p:sldId id="257" r:id="rId7"/>
    <p:sldId id="258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33" autoAdjust="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6" t="8333" r="11046" b="4214"/>
          <a:stretch/>
        </p:blipFill>
        <p:spPr bwMode="auto">
          <a:xfrm>
            <a:off x="-28640" y="373224"/>
            <a:ext cx="9890760" cy="639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48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" r="23767" b="14830"/>
          <a:stretch/>
        </p:blipFill>
        <p:spPr bwMode="auto">
          <a:xfrm>
            <a:off x="179512" y="188640"/>
            <a:ext cx="9113003" cy="623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28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0" r="17811" b="13559"/>
          <a:stretch/>
        </p:blipFill>
        <p:spPr bwMode="auto">
          <a:xfrm>
            <a:off x="1" y="188640"/>
            <a:ext cx="9144000" cy="632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6" t="5085" r="10902"/>
          <a:stretch/>
        </p:blipFill>
        <p:spPr bwMode="auto">
          <a:xfrm>
            <a:off x="-180528" y="-21639"/>
            <a:ext cx="10476854" cy="6943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4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3" r="31395"/>
          <a:stretch/>
        </p:blipFill>
        <p:spPr bwMode="auto">
          <a:xfrm>
            <a:off x="217714" y="152400"/>
            <a:ext cx="8926286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6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4" t="3373" r="6742" b="16916"/>
          <a:stretch/>
        </p:blipFill>
        <p:spPr bwMode="auto">
          <a:xfrm>
            <a:off x="146217" y="548680"/>
            <a:ext cx="8997783" cy="583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81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2" t="12698" r="-1451" b="-12698"/>
          <a:stretch/>
        </p:blipFill>
        <p:spPr bwMode="auto">
          <a:xfrm>
            <a:off x="0" y="476672"/>
            <a:ext cx="10006692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37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5" r="6206" b="15152"/>
          <a:stretch/>
        </p:blipFill>
        <p:spPr bwMode="auto">
          <a:xfrm>
            <a:off x="539552" y="476672"/>
            <a:ext cx="7546109" cy="620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02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Ученик</cp:lastModifiedBy>
  <cp:revision>5</cp:revision>
  <dcterms:created xsi:type="dcterms:W3CDTF">2021-05-13T17:20:55Z</dcterms:created>
  <dcterms:modified xsi:type="dcterms:W3CDTF">2021-05-13T18:14:51Z</dcterms:modified>
</cp:coreProperties>
</file>