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61" r:id="rId10"/>
    <p:sldId id="260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B10DA-9A53-4FE7-B21A-914F1D128B2F}" type="datetimeFigureOut">
              <a:rPr lang="ru-RU" smtClean="0"/>
              <a:pPr/>
              <a:t>01.01.2021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2430A-F026-4FE2-956D-47D60A62F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E9CA39-0841-473C-9AC4-37D1A649C9D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7D2EE5-832C-428C-B95F-E32FAE557D5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6E59F3-AB61-49AD-AD87-CBE8A346B15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33600"/>
            <a:ext cx="8305800" cy="4114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Сказка«У страха глаза велики»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sz="2000" dirty="0" smtClean="0"/>
              <a:t>Курбанова Н.Ю.</a:t>
            </a:r>
            <a:r>
              <a:rPr lang="ru-RU" dirty="0" smtClean="0"/>
              <a:t>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                      учитель начальных классов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МОБУ СОШ № 89 им.Героя Советского </a:t>
            </a:r>
            <a:r>
              <a:rPr lang="ru-RU" sz="1600" dirty="0" smtClean="0"/>
              <a:t>Союза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     </a:t>
            </a:r>
            <a:r>
              <a:rPr lang="ru-RU" sz="1600" smtClean="0"/>
              <a:t>Жигуленко</a:t>
            </a:r>
            <a:r>
              <a:rPr lang="ru-RU" sz="1600" dirty="0" smtClean="0"/>
              <a:t> Е.А.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0" y="762000"/>
            <a:ext cx="5029200" cy="1295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Устное народное творчество.</a:t>
            </a:r>
          </a:p>
          <a:p>
            <a:pPr algn="ctr"/>
            <a:r>
              <a:rPr lang="ru-RU" dirty="0" smtClean="0"/>
              <a:t>2 класс.</a:t>
            </a:r>
          </a:p>
          <a:p>
            <a:pPr algn="ctr"/>
            <a:r>
              <a:rPr lang="ru-RU" dirty="0" smtClean="0"/>
              <a:t>УМК «Начальная школа ХХ</a:t>
            </a:r>
            <a:r>
              <a:rPr lang="en-US" dirty="0" smtClean="0"/>
              <a:t>I</a:t>
            </a:r>
            <a:r>
              <a:rPr lang="ru-RU" dirty="0" smtClean="0"/>
              <a:t> века.»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Колодец - укрепленная срубом узкая, глубокая яма для получения воды.</a:t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C:\Users\Анжела\Desktop\Новая папка10\civil-work-civil-work-sewage-plumbing-0-1.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533400"/>
            <a:ext cx="3528392" cy="290085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Колода</a:t>
            </a: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род деревянного корыта – </a:t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бревно с выдолбленной серединой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4" descr="Коры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"/>
            <a:ext cx="7543799" cy="2473447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стр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25538"/>
            <a:ext cx="8424862" cy="4319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743200" y="838200"/>
            <a:ext cx="6040437" cy="4603750"/>
          </a:xfrm>
        </p:spPr>
        <p:txBody>
          <a:bodyPr/>
          <a:lstStyle/>
          <a:p>
            <a:r>
              <a:rPr lang="ru-RU"/>
              <a:t>поведение труса, робость, боязливость.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/>
              <a:t>человек, легко поддающийся чувству страха.</a:t>
            </a:r>
          </a:p>
          <a:p>
            <a:pPr>
              <a:buFont typeface="Wingdings" pitchFamily="2" charset="2"/>
              <a:buNone/>
            </a:pPr>
            <a:endParaRPr lang="ru-RU" b="1" i="1"/>
          </a:p>
          <a:p>
            <a:r>
              <a:rPr lang="ru-RU"/>
              <a:t>очень сильный испуг, сильная боязнь. </a:t>
            </a: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23850" y="2563813"/>
            <a:ext cx="1223963" cy="1081087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14444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Трус</a:t>
            </a:r>
          </a:p>
        </p:txBody>
      </p:sp>
      <p:sp>
        <p:nvSpPr>
          <p:cNvPr id="37893" name="WordArt 5"/>
          <p:cNvSpPr>
            <a:spLocks noChangeArrowheads="1" noChangeShapeType="1" noTextEdit="1"/>
          </p:cNvSpPr>
          <p:nvPr/>
        </p:nvSpPr>
        <p:spPr bwMode="auto">
          <a:xfrm>
            <a:off x="323850" y="1052513"/>
            <a:ext cx="2447925" cy="1081087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14444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Трусость</a:t>
            </a:r>
          </a:p>
        </p:txBody>
      </p:sp>
      <p:sp>
        <p:nvSpPr>
          <p:cNvPr id="37894" name="WordArt 6"/>
          <p:cNvSpPr>
            <a:spLocks noChangeArrowheads="1" noChangeShapeType="1" noTextEdit="1"/>
          </p:cNvSpPr>
          <p:nvPr/>
        </p:nvSpPr>
        <p:spPr bwMode="auto">
          <a:xfrm>
            <a:off x="323850" y="4221163"/>
            <a:ext cx="1511300" cy="1081087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14444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Страх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WordArt 4"/>
          <p:cNvSpPr>
            <a:spLocks noChangeArrowheads="1" noChangeShapeType="1" noTextEdit="1"/>
          </p:cNvSpPr>
          <p:nvPr/>
        </p:nvSpPr>
        <p:spPr bwMode="auto">
          <a:xfrm>
            <a:off x="1116013" y="1484313"/>
            <a:ext cx="6769100" cy="38163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blipFill dpi="0" rotWithShape="0">
                  <a:blip r:embed="rId2">
                    <a:alphaModFix amt="37000"/>
                  </a:blip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zhitca Sakha"/>
              </a:rPr>
              <a:t>У СТРАХА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blipFill dpi="0" rotWithShape="0">
                  <a:blip r:embed="rId2">
                    <a:alphaModFix amt="37000"/>
                  </a:blip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zhitca Sakha"/>
              </a:rPr>
              <a:t>ГЛАЗА ВЕЛИКИ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бабка внучка куроч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193675"/>
            <a:ext cx="8258175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Запи292.WAV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027988" y="9810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пи292.WAV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243888" y="5492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http://detbook.ru/wp-content/uploads/2009/12/Strah0002-420x54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1475" y="0"/>
            <a:ext cx="527526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 descr="D:\клипарты\еда раст\0_5541d_91a520bd_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25" y="1214438"/>
            <a:ext cx="3357563" cy="49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У страха глаза вели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92313" y="0"/>
            <a:ext cx="52752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Запи292.WAV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027988" y="765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охотн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0"/>
            <a:ext cx="5418137" cy="681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Запи292.WAV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72450" y="9080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Наперсток  - колпачок, надеваемый на палец при шитье для предохранения пальцев от уколов иголкой</a:t>
            </a:r>
            <a:r>
              <a:rPr lang="ru-RU" sz="3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C:\Users\Анжела\Desktop\Новая папка10\96252964_large_gb_Stern_PEARL_AT_9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33400"/>
            <a:ext cx="2304256" cy="2624088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Анжела\Desktop\Новая папка10\DSC002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609600"/>
            <a:ext cx="2419469" cy="2624088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242</TotalTime>
  <Words>51</Words>
  <Application>Microsoft Office PowerPoint</Application>
  <PresentationFormat>Экран (4:3)</PresentationFormat>
  <Paragraphs>21</Paragraphs>
  <Slides>11</Slides>
  <Notes>3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Сказка«У страха глаза велики»       Курбанова Н.Ю.                           учитель начальных классов                                                        МОБУ СОШ № 89 им.Героя Советского Союза      Жигуленко Е.А.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 Наперсток  - колпачок, надеваемый на палец при шитье для предохранения пальцев от уколов иголкой.</vt:lpstr>
      <vt:lpstr>     Колодец - укрепленная срубом узкая, глубокая яма для получения воды. </vt:lpstr>
      <vt:lpstr>    Колода - род деревянного корыта –  бревно с выдолбленной серединой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user</cp:lastModifiedBy>
  <cp:revision>30</cp:revision>
  <dcterms:created xsi:type="dcterms:W3CDTF">2014-10-04T23:55:39Z</dcterms:created>
  <dcterms:modified xsi:type="dcterms:W3CDTF">2021-01-01T08:02:18Z</dcterms:modified>
</cp:coreProperties>
</file>