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3" r:id="rId2"/>
    <p:sldId id="264" r:id="rId3"/>
    <p:sldId id="266" r:id="rId4"/>
    <p:sldId id="265" r:id="rId5"/>
    <p:sldId id="267" r:id="rId6"/>
    <p:sldId id="268" r:id="rId7"/>
    <p:sldId id="269" r:id="rId8"/>
    <p:sldId id="270" r:id="rId9"/>
    <p:sldId id="271" r:id="rId10"/>
    <p:sldId id="272" r:id="rId11"/>
    <p:sldId id="273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F632F202-3103-4CFD-A489-1C3EC210B7F6}" type="datetimeFigureOut">
              <a:rPr lang="ru-RU" smtClean="0"/>
              <a:pPr/>
              <a:t>10.05.2021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52E4BBBC-9900-4BF9-AC02-3651231DD85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4927" y="0"/>
            <a:ext cx="9179951" cy="6884963"/>
          </a:xfrm>
        </p:spPr>
      </p:pic>
      <p:sp>
        <p:nvSpPr>
          <p:cNvPr id="5" name="Прямоугольник 4"/>
          <p:cNvSpPr/>
          <p:nvPr/>
        </p:nvSpPr>
        <p:spPr>
          <a:xfrm>
            <a:off x="2491269" y="661472"/>
            <a:ext cx="428719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i="1" dirty="0">
                <a:solidFill>
                  <a:schemeClr val="bg1"/>
                </a:solidFill>
              </a:rPr>
              <a:t>Конкурс мультимедийных презентаций</a:t>
            </a:r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11560" y="1417638"/>
            <a:ext cx="8075240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1" dirty="0">
                <a:solidFill>
                  <a:schemeClr val="bg1"/>
                </a:solidFill>
              </a:rPr>
              <a:t>Проект </a:t>
            </a:r>
          </a:p>
          <a:p>
            <a:pPr algn="ctr"/>
            <a:endParaRPr lang="ru-RU" sz="3600" b="1" i="1" dirty="0">
              <a:solidFill>
                <a:schemeClr val="bg1"/>
              </a:solidFill>
            </a:endParaRPr>
          </a:p>
          <a:p>
            <a:pPr algn="ctr"/>
            <a:r>
              <a:rPr lang="ru-RU" sz="3600" b="1" i="1" dirty="0">
                <a:solidFill>
                  <a:schemeClr val="bg1"/>
                </a:solidFill>
              </a:rPr>
              <a:t>«Великая Отечественная Война в судьбе моей семьи»</a:t>
            </a:r>
          </a:p>
          <a:p>
            <a:pPr algn="ctr"/>
            <a:endParaRPr lang="ru-RU" sz="3600" b="1" i="1" dirty="0">
              <a:solidFill>
                <a:schemeClr val="bg1"/>
              </a:solidFill>
            </a:endParaRPr>
          </a:p>
          <a:p>
            <a:pPr algn="ctr"/>
            <a:endParaRPr lang="ru-RU" b="1" i="1" dirty="0">
              <a:solidFill>
                <a:schemeClr val="bg1"/>
              </a:solidFill>
            </a:endParaRPr>
          </a:p>
          <a:p>
            <a:pPr algn="ctr"/>
            <a:r>
              <a:rPr lang="ru-RU" sz="2000" b="1" i="1" dirty="0">
                <a:solidFill>
                  <a:schemeClr val="bg1"/>
                </a:solidFill>
              </a:rPr>
              <a:t>Классный руководитель: Попова Татьяна Александровна</a:t>
            </a:r>
          </a:p>
          <a:p>
            <a:pPr algn="ctr"/>
            <a:r>
              <a:rPr lang="ru-RU" sz="2000" b="1" i="1" dirty="0">
                <a:solidFill>
                  <a:schemeClr val="bg1"/>
                </a:solidFill>
              </a:rPr>
              <a:t>Разработчик: Дудоров Даниил Владимирович</a:t>
            </a:r>
          </a:p>
          <a:p>
            <a:pPr algn="ctr"/>
            <a:r>
              <a:rPr lang="ru-RU" sz="2000" b="1" i="1" dirty="0">
                <a:solidFill>
                  <a:schemeClr val="bg1"/>
                </a:solidFill>
              </a:rPr>
              <a:t>МБОУ  </a:t>
            </a:r>
            <a:r>
              <a:rPr lang="ru-RU" sz="2000" b="1" i="1" dirty="0" err="1">
                <a:solidFill>
                  <a:schemeClr val="bg1"/>
                </a:solidFill>
              </a:rPr>
              <a:t>Сюмсинская</a:t>
            </a:r>
            <a:r>
              <a:rPr lang="ru-RU" sz="2000" b="1" i="1" dirty="0">
                <a:solidFill>
                  <a:schemeClr val="bg1"/>
                </a:solidFill>
              </a:rPr>
              <a:t> СОШ</a:t>
            </a:r>
          </a:p>
          <a:p>
            <a:pPr algn="ctr"/>
            <a:r>
              <a:rPr lang="ru-RU" sz="2000" b="1" i="1" dirty="0">
                <a:solidFill>
                  <a:schemeClr val="bg1"/>
                </a:solidFill>
              </a:rPr>
              <a:t>Ученик </a:t>
            </a:r>
            <a:r>
              <a:rPr lang="ru-RU" sz="2000" b="1" i="1" dirty="0" smtClean="0">
                <a:solidFill>
                  <a:schemeClr val="bg1"/>
                </a:solidFill>
              </a:rPr>
              <a:t>3в </a:t>
            </a:r>
            <a:r>
              <a:rPr lang="ru-RU" sz="2000" b="1" i="1" dirty="0">
                <a:solidFill>
                  <a:schemeClr val="bg1"/>
                </a:solidFill>
              </a:rPr>
              <a:t>класса</a:t>
            </a:r>
          </a:p>
        </p:txBody>
      </p:sp>
      <p:pic>
        <p:nvPicPr>
          <p:cNvPr id="3" name="9925bd28798144c (1)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8171872" y="42120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3882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486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1259632" y="908720"/>
            <a:ext cx="669674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Он являлся автором многих статей районной газеты «Знамя», вел систематическую работу среди населения района по профилактике правонарушений. 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Василий Васильевич награжден орденом Отечественной войны 1 степени, медалью «За победу над Германией», многими юбилейными медалями.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7" name="Рисунок 6" descr="IMG_20200204_1035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419872" y="3789040"/>
            <a:ext cx="2020064" cy="2636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9553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0002-004-.pn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</p:spPr>
      </p:pic>
      <p:pic>
        <p:nvPicPr>
          <p:cNvPr id="5" name="Рисунок 4" descr="IMG_20200131_10165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915816" y="2564904"/>
            <a:ext cx="2871559" cy="387292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115616" y="908720"/>
            <a:ext cx="676875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Прекрасный семьянин, отец, дедушка, Василий Васильевич принимал активное участие в патриотическом воспитании подрастающего поколения. Скончался на 84 году жизни.</a:t>
            </a:r>
            <a:endParaRPr lang="ru-RU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254" y="-12058"/>
            <a:ext cx="9160077" cy="6870058"/>
          </a:xfrm>
        </p:spPr>
      </p:pic>
      <p:sp>
        <p:nvSpPr>
          <p:cNvPr id="5" name="Прямоугольник 4"/>
          <p:cNvSpPr/>
          <p:nvPr/>
        </p:nvSpPr>
        <p:spPr>
          <a:xfrm>
            <a:off x="899592" y="1090831"/>
            <a:ext cx="764319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 </a:t>
            </a:r>
            <a:r>
              <a:rPr lang="ru-RU" sz="2400" dirty="0" smtClean="0">
                <a:solidFill>
                  <a:schemeClr val="bg1"/>
                </a:solidFill>
              </a:rPr>
              <a:t>Война - </a:t>
            </a:r>
            <a:r>
              <a:rPr lang="ru-RU" sz="2400" dirty="0">
                <a:solidFill>
                  <a:schemeClr val="bg1"/>
                </a:solidFill>
              </a:rPr>
              <a:t>это самое страшное, что может случиться в жизни каждого человека. История России знала немало войн, но самой кровопролитной была война 1941-1945 годов. Сколько  страшных воспоминаний она оставила за собой в человеческой памяти. </a:t>
            </a:r>
          </a:p>
          <a:p>
            <a:pPr algn="just"/>
            <a:r>
              <a:rPr lang="ru-RU" sz="2400" dirty="0">
                <a:solidFill>
                  <a:schemeClr val="bg1"/>
                </a:solidFill>
              </a:rPr>
              <a:t>И нет ни одной семьи, у которой война не забрала или же просто не искалечила пулями, осколками или просто своими отголосками близкого нам человека</a:t>
            </a:r>
          </a:p>
        </p:txBody>
      </p:sp>
    </p:spTree>
    <p:extLst>
      <p:ext uri="{BB962C8B-B14F-4D97-AF65-F5344CB8AC3E}">
        <p14:creationId xmlns:p14="http://schemas.microsoft.com/office/powerpoint/2010/main" val="4020939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31"/>
            <a:ext cx="9154905" cy="68661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5" y="437989"/>
            <a:ext cx="4896543" cy="325397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087724" y="4078955"/>
            <a:ext cx="464451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Мой прадед Шабалин Василий Васильевич (на фото слева) тоже являлся участником Великой Отечественной войны.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0985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7" name="Прямоугольник 6"/>
          <p:cNvSpPr/>
          <p:nvPr/>
        </p:nvSpPr>
        <p:spPr>
          <a:xfrm>
            <a:off x="1187624" y="4509120"/>
            <a:ext cx="712879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solidFill>
                  <a:schemeClr val="bg1"/>
                </a:solidFill>
              </a:rPr>
              <a:t>Прадедушку я видел только на фотографиях. Мама  много рассказывала о </a:t>
            </a:r>
            <a:r>
              <a:rPr lang="ru-RU" sz="2400" dirty="0" smtClean="0">
                <a:solidFill>
                  <a:schemeClr val="bg1"/>
                </a:solidFill>
              </a:rPr>
              <a:t>нем. Большую </a:t>
            </a:r>
            <a:r>
              <a:rPr lang="ru-RU" sz="2400" dirty="0">
                <a:solidFill>
                  <a:schemeClr val="bg1"/>
                </a:solidFill>
              </a:rPr>
              <a:t>часть своей жизни с бабушкой они прожили в доме, в котором мы сейчас живем. Многое о нем напоминает.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7704" y="548680"/>
            <a:ext cx="4896544" cy="36724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2004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547664" y="1916832"/>
            <a:ext cx="6048672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Родился Василий Васильевич в 1925 году в соседней Кировской области </a:t>
            </a:r>
            <a:r>
              <a:rPr lang="ru-RU" sz="2400" dirty="0" err="1" smtClean="0">
                <a:solidFill>
                  <a:schemeClr val="bg1"/>
                </a:solidFill>
              </a:rPr>
              <a:t>Уржумского</a:t>
            </a:r>
            <a:r>
              <a:rPr lang="ru-RU" sz="2400" dirty="0" smtClean="0">
                <a:solidFill>
                  <a:schemeClr val="bg1"/>
                </a:solidFill>
              </a:rPr>
              <a:t> района, поселке </a:t>
            </a:r>
            <a:r>
              <a:rPr lang="ru-RU" sz="2400" dirty="0" err="1" smtClean="0">
                <a:solidFill>
                  <a:schemeClr val="bg1"/>
                </a:solidFill>
              </a:rPr>
              <a:t>Гремитский</a:t>
            </a:r>
            <a:r>
              <a:rPr lang="ru-RU" sz="2400" dirty="0" smtClean="0">
                <a:solidFill>
                  <a:schemeClr val="bg1"/>
                </a:solidFill>
              </a:rPr>
              <a:t>. В июле 1943 года в числе ста курсантов-земляков Львовского военно-пехотного училища был направлен в город Мценск. Там он принял боевое крещение, освобождая город Орел.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0759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5" name="TextBox 4"/>
          <p:cNvSpPr txBox="1"/>
          <p:nvPr/>
        </p:nvSpPr>
        <p:spPr>
          <a:xfrm>
            <a:off x="1547664" y="908721"/>
            <a:ext cx="6264696" cy="48936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Много сотен километров с  боями прошагал Василий Шабалин, освобождая Белоруссию, Украину и в октябре 1943 года в кровопролитном бою за село Ущербы получил тяжелое ранение (был дважды ранен). Немецкой гранатой оторвало кисть левой руки. Жажда жизни была велика в Василии, что после ранения он сам с места боя дошел до санбата-а это 4 километра. В медсанбате руку немного подлатали и отправили на лечение в госпиталь, сначала в Брянск, а затем в Гусь-Хрустальный. 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В феврале 1944 года был демобилизован. 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65632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62185"/>
            <a:ext cx="9226913" cy="692018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9872" y="3212976"/>
            <a:ext cx="2376264" cy="3191626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547664" y="476672"/>
            <a:ext cx="62646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Вернувшись домой, Василий стал работать заведующим избой – читальней при </a:t>
            </a:r>
            <a:r>
              <a:rPr lang="ru-RU" sz="2400" dirty="0" err="1" smtClean="0">
                <a:solidFill>
                  <a:schemeClr val="bg1"/>
                </a:solidFill>
              </a:rPr>
              <a:t>Гремитском</a:t>
            </a:r>
            <a:r>
              <a:rPr lang="ru-RU" sz="2400" dirty="0" smtClean="0">
                <a:solidFill>
                  <a:schemeClr val="bg1"/>
                </a:solidFill>
              </a:rPr>
              <a:t> сельском селении. В сентябре 1947 поступил в Казанский юридический институт. Закончил обучение в 1951 году и был направлен в распоряжение министерства юстиции УАССР.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3369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3999" cy="6858000"/>
          </a:xfrm>
        </p:spPr>
      </p:pic>
      <p:sp>
        <p:nvSpPr>
          <p:cNvPr id="5" name="TextBox 4"/>
          <p:cNvSpPr txBox="1"/>
          <p:nvPr/>
        </p:nvSpPr>
        <p:spPr>
          <a:xfrm>
            <a:off x="1331640" y="620688"/>
            <a:ext cx="626469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В декабре 1951 года был избран народным судьей Красногорского района. Спустя 3 года, он познакомился с моей прабабушкой. Создал семью.</a:t>
            </a:r>
            <a:endParaRPr lang="ru-RU" sz="2400" dirty="0"/>
          </a:p>
        </p:txBody>
      </p:sp>
      <p:pic>
        <p:nvPicPr>
          <p:cNvPr id="7" name="Рисунок 6" descr="IMG_20200203_14503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763688" y="2348880"/>
            <a:ext cx="5040560" cy="38368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7748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</p:spPr>
      </p:pic>
      <p:sp>
        <p:nvSpPr>
          <p:cNvPr id="6" name="TextBox 5"/>
          <p:cNvSpPr txBox="1"/>
          <p:nvPr/>
        </p:nvSpPr>
        <p:spPr>
          <a:xfrm>
            <a:off x="1259632" y="764704"/>
            <a:ext cx="648072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В декабре 1961 года был избран народным судьей </a:t>
            </a:r>
            <a:r>
              <a:rPr lang="ru-RU" sz="2400" dirty="0" err="1" smtClean="0">
                <a:solidFill>
                  <a:schemeClr val="bg1"/>
                </a:solidFill>
              </a:rPr>
              <a:t>Сюмсинского</a:t>
            </a:r>
            <a:r>
              <a:rPr lang="ru-RU" sz="2400" dirty="0" smtClean="0">
                <a:solidFill>
                  <a:schemeClr val="bg1"/>
                </a:solidFill>
              </a:rPr>
              <a:t> района.  В течении 20 лет работал в этой должности. </a:t>
            </a:r>
          </a:p>
          <a:p>
            <a:pPr algn="just"/>
            <a:r>
              <a:rPr lang="ru-RU" sz="2400" dirty="0" smtClean="0">
                <a:solidFill>
                  <a:schemeClr val="bg1"/>
                </a:solidFill>
              </a:rPr>
              <a:t>После выхода на пенсию в течении 20 лет продолжал свою деятельность в качестве адвоката.  </a:t>
            </a:r>
            <a:endParaRPr lang="ru-RU" sz="2400" dirty="0">
              <a:solidFill>
                <a:schemeClr val="bg1"/>
              </a:solidFill>
            </a:endParaRPr>
          </a:p>
        </p:txBody>
      </p:sp>
      <p:pic>
        <p:nvPicPr>
          <p:cNvPr id="5" name="Рисунок 4" descr="IMG_20200131_10525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99992" y="3284984"/>
            <a:ext cx="3606014" cy="2758264"/>
          </a:xfrm>
          <a:prstGeom prst="rect">
            <a:avLst/>
          </a:prstGeom>
        </p:spPr>
      </p:pic>
      <p:pic>
        <p:nvPicPr>
          <p:cNvPr id="7" name="Рисунок 6" descr="IMG_20200131_105225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475656" y="3356992"/>
            <a:ext cx="1870043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Apex</Template>
  <TotalTime>360</TotalTime>
  <Words>441</Words>
  <Application>Microsoft Office PowerPoint</Application>
  <PresentationFormat>Экран (4:3)</PresentationFormat>
  <Paragraphs>24</Paragraphs>
  <Slides>11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Апекс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Hewlett-Packard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Конкурс мультимедийных презентаций</dc:title>
  <dc:creator>2143</dc:creator>
  <cp:lastModifiedBy>user</cp:lastModifiedBy>
  <cp:revision>42</cp:revision>
  <dcterms:created xsi:type="dcterms:W3CDTF">2020-01-30T10:39:15Z</dcterms:created>
  <dcterms:modified xsi:type="dcterms:W3CDTF">2021-05-10T02:41:42Z</dcterms:modified>
</cp:coreProperties>
</file>