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8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gif"/><Relationship Id="rId5" Type="http://schemas.openxmlformats.org/officeDocument/2006/relationships/image" Target="../media/image8.png"/><Relationship Id="rId10" Type="http://schemas.openxmlformats.org/officeDocument/2006/relationships/image" Target="../media/image13.gif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vinni-pux\винни пух\Winnie the Pooh, Tigger, Piglet and Eeyore Too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805263"/>
            <a:ext cx="69442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В ГОСТИ К КРИСТОФЕРУ </a:t>
            </a: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РОБИНУ</a:t>
            </a:r>
            <a:endParaRPr lang="ru-RU" sz="36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9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Новая папка (3)\spring-picnic102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8042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54869"/>
            <a:ext cx="87788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882" y="5339438"/>
            <a:ext cx="579437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949281"/>
            <a:ext cx="1224136" cy="798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949281"/>
            <a:ext cx="912366" cy="86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94239" y="5777835"/>
            <a:ext cx="720279" cy="122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6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Admin\Рабочий стол\Новая папка (3)\Poohs Gone Camping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138" y="10657"/>
            <a:ext cx="8971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После сытного завтрака друзья продолжили свой путь…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2279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Новая папка (3)\Tigger Tickle Time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Admin\Рабочий стол\babochki-i-cvetochki\бабочки и цветочки\1c0391eb3b14a3855e93dd21ba4a7eb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1552575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nts and Settings\Admin\Рабочий стол\материал для обследования\Predmetnye_kartinki.203\Картинки для обследования произношения звуков раннего онтогенеза\Слайд17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" t="23956" r="9472" b="19001"/>
          <a:stretch/>
        </p:blipFill>
        <p:spPr bwMode="auto">
          <a:xfrm>
            <a:off x="6732240" y="1895897"/>
            <a:ext cx="1883391" cy="87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50515"/>
            <a:ext cx="1884363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C:\Documents and Settings\Admin\Рабочий стол\материал для обследования\Predmetnye_kartinki.203\Картинки для обследования произношения звуков раннего онтогенеза\Слайд20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5" t="4134" r="16611" b="15381"/>
          <a:stretch/>
        </p:blipFill>
        <p:spPr bwMode="auto">
          <a:xfrm>
            <a:off x="4944195" y="750514"/>
            <a:ext cx="707926" cy="87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Documents and Settings\Admin\Рабочий стол\материал для обследования\Predmetnye_kartinki.203\Картинки для обследования произношения звуков раннего онтогенеза\Слайд15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1" t="9204" r="17940" b="9299"/>
          <a:stretch/>
        </p:blipFill>
        <p:spPr bwMode="auto">
          <a:xfrm>
            <a:off x="7452320" y="1895897"/>
            <a:ext cx="583746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3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Новая папка (3)\Tigger Tickle Time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Admin\Рабочий стол\babochki-i-cvetochki\бабочки и цветочки\1c0391eb3b14a3855e93dd21ba4a7eb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1552575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nts and Settings\Admin\Рабочий стол\материал для обследования\Predmetnye_kartinki.203\Картинки для обследования произношения звуков раннего онтогенеза\Слайд17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" t="23956" r="9472" b="19001"/>
          <a:stretch/>
        </p:blipFill>
        <p:spPr bwMode="auto">
          <a:xfrm>
            <a:off x="6732240" y="1895897"/>
            <a:ext cx="1883391" cy="87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50515"/>
            <a:ext cx="1884363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78310"/>
            <a:ext cx="1169987" cy="606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185" y="2132856"/>
            <a:ext cx="822191" cy="61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89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2290" name="Picture 2" descr="C:\Documents and Settings\Admin\Рабочий стол\Новая папка (3)\Dance Party At Hundred Acre Woods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Admin\Рабочий стол\vinni\Винни\1172569935_1172298802_photo37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3428767"/>
            <a:ext cx="1584176" cy="339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Documents and Settings\Admin\Рабочий стол\vinni\Винни\bestgif.narod.ru_81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1835696" cy="39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Documents and Settings\Admin\Рабочий стол\babochki-i-cvetochki\бабочки и цветочки\12f0048df9f9081fda7d3e907ee2fb4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12776"/>
            <a:ext cx="478532" cy="201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Documents and Settings\Admin\Рабочий стол\babochki-i-cvetochki\бабочки и цветочки\f13b1ea2c338db5bfd33bf8d4728b49c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066" y="544586"/>
            <a:ext cx="885825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Documents and Settings\Admin\Рабочий стол\babochki-i-cvetochki\бабочки и цветочки\f13b1ea2c338db5bfd33bf8d4728b49c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174279"/>
            <a:ext cx="885825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6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Новая папка (3)\Poohs Visit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6308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188640"/>
            <a:ext cx="61895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На улице лил сильный </a:t>
            </a:r>
            <a:r>
              <a:rPr lang="ru-RU" sz="3200" b="1" dirty="0" smtClean="0"/>
              <a:t> </a:t>
            </a:r>
            <a:r>
              <a:rPr lang="ru-RU" sz="3200" b="1" dirty="0" smtClean="0"/>
              <a:t>дождь. </a:t>
            </a:r>
          </a:p>
          <a:p>
            <a:pPr algn="ctr"/>
            <a:r>
              <a:rPr lang="ru-RU" sz="3200" b="1" dirty="0" smtClean="0"/>
              <a:t>В дверь Пятачка постучались…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8029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Новая папка (3)\009-b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88" b="-1"/>
          <a:stretch/>
        </p:blipFill>
        <p:spPr bwMode="auto">
          <a:xfrm>
            <a:off x="-108519" y="-171400"/>
            <a:ext cx="9252519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327152"/>
            <a:ext cx="5388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Друзья отправились в путь….</a:t>
            </a:r>
          </a:p>
        </p:txBody>
      </p:sp>
      <p:pic>
        <p:nvPicPr>
          <p:cNvPr id="3" name="Picture 2" descr="C:\Documents and Settings\Admin\Рабочий стол\babochki-i-cvetochki\бабочки и цветочки\ae5f319915e35354883cbfd5700118d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34" y="3429000"/>
            <a:ext cx="151049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45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Новая папка (3)\Pooh and Piglet Summertime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52" y="0"/>
            <a:ext cx="9198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49335"/>
            <a:ext cx="7608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«Ах, какая красивая цветочная поляна…»</a:t>
            </a:r>
          </a:p>
        </p:txBody>
      </p:sp>
      <p:pic>
        <p:nvPicPr>
          <p:cNvPr id="3075" name="Picture 3" descr="C:\Documents and Settings\Admin\Мои документы\Мои рисунки\1920x1200_Brilliant_Collection\1920x1200_Brilliant_Collection\Wallpapers\253368502_d0e4ea10fe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21621"/>
            <a:ext cx="792088" cy="57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Мои документы\Мои рисунки\1920x1200_Brilliant_Collection\1920x1200_Brilliant_Collection\Wallpapers\dscn3478_19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5" t="45181" r="12919" b="15606"/>
          <a:stretch/>
        </p:blipFill>
        <p:spPr bwMode="auto">
          <a:xfrm>
            <a:off x="2331030" y="3212976"/>
            <a:ext cx="54591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767" y="3919604"/>
            <a:ext cx="54292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Documents and Settings\Admin\Мои документы\Мои рисунки\1920x1200_Brilliant_Collection\1920x1200_Brilliant_Collection\Wallpapers\orangeinthesky_1920x12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3" t="5265" r="19449" b="18042"/>
          <a:stretch/>
        </p:blipFill>
        <p:spPr bwMode="auto">
          <a:xfrm>
            <a:off x="3424543" y="1734065"/>
            <a:ext cx="628130" cy="54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63" y="934110"/>
            <a:ext cx="608378" cy="5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C:\Documents and Settings\Admin\Мои документы\Мои рисунки\1920x1200_Brilliant_Collection\1920x1200_Brilliant_Collection\Wallpapers\2004-11-05-1920x120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8" t="7476" r="19217" b="5896"/>
          <a:stretch/>
        </p:blipFill>
        <p:spPr bwMode="auto">
          <a:xfrm>
            <a:off x="247207" y="3861226"/>
            <a:ext cx="798521" cy="70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962" y="4122376"/>
            <a:ext cx="798513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Documents and Settings\Admin\Рабочий стол\babochki-i-cvetochki\бабочки и цветочки\f76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80195"/>
            <a:ext cx="94297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babochki-i-cvetochki\бабочки и цветочки\ff63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66" y="1033962"/>
            <a:ext cx="1080120" cy="14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62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Новая папка (3)\1186000506_wppooh33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Рабочий стол\babochki-i-cvetochki\бабочки и цветочки\4347c9a3cc2cd18ae948f9e5a9a0e1b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661248"/>
            <a:ext cx="1979712" cy="9361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88640"/>
            <a:ext cx="432048" cy="3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43183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170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028" y="2253925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770" y="2983833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751" y="1511179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77984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96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" y="934789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31" y="2983833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560" y="1628775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41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Новая папка (3)\Piglets Night Lights 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7651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204" y="1137179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613" y="0"/>
            <a:ext cx="4333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730" y="161925"/>
            <a:ext cx="4333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96190" y="2918052"/>
            <a:ext cx="277820" cy="41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276" y="3431381"/>
            <a:ext cx="41433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502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Новая папка (3)\1186000295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\Рабочий стол\babochki-i-cvetochki\бабочки и цветочки\f7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176" y="5803795"/>
            <a:ext cx="726951" cy="9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\Рабочий стол\babochki-i-cvetochki\бабочки и цветочки\f7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969" y="5832234"/>
            <a:ext cx="720080" cy="95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Admin\Рабочий стол\babochki-i-cvetochki\бабочки и цветочки\f7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79" y="5897170"/>
            <a:ext cx="681957" cy="97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Admin\Мои документы\Мои рисунки\отрисовки\солнышк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792" y="32788"/>
            <a:ext cx="1872208" cy="166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11110"/>
            <a:ext cx="59838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Друзья решили сделать утреннюю зарядку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087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\Рабочий стол\Новая папка (3)\spring-picnic102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58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661248"/>
            <a:ext cx="655499" cy="91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92180" y="5660773"/>
            <a:ext cx="871661" cy="118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5" y="5358458"/>
            <a:ext cx="115252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113" y="4941168"/>
            <a:ext cx="762000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682774"/>
            <a:ext cx="9937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19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Рабочий стол\Новая папка (3)\spring-picnic102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4013" y="5436648"/>
            <a:ext cx="1152129" cy="145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72618" y="5812357"/>
            <a:ext cx="112181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635253"/>
            <a:ext cx="877887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539630"/>
            <a:ext cx="57943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25543" y="5606046"/>
            <a:ext cx="956592" cy="101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04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42</Words>
  <Application>Microsoft Office PowerPoint</Application>
  <PresentationFormat>Экран (4:3)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Света</cp:lastModifiedBy>
  <cp:revision>26</cp:revision>
  <dcterms:modified xsi:type="dcterms:W3CDTF">2012-03-10T20:15:56Z</dcterms:modified>
</cp:coreProperties>
</file>