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56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91596-056F-48B2-B2FD-8F1B0BC90A9D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FF9D72-0648-478B-92AE-9CD42D0923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91596-056F-48B2-B2FD-8F1B0BC90A9D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FF9D72-0648-478B-92AE-9CD42D0923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91596-056F-48B2-B2FD-8F1B0BC90A9D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FF9D72-0648-478B-92AE-9CD42D0923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91596-056F-48B2-B2FD-8F1B0BC90A9D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FF9D72-0648-478B-92AE-9CD42D0923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91596-056F-48B2-B2FD-8F1B0BC90A9D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FF9D72-0648-478B-92AE-9CD42D0923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91596-056F-48B2-B2FD-8F1B0BC90A9D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FF9D72-0648-478B-92AE-9CD42D0923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91596-056F-48B2-B2FD-8F1B0BC90A9D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FF9D72-0648-478B-92AE-9CD42D0923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91596-056F-48B2-B2FD-8F1B0BC90A9D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FF9D72-0648-478B-92AE-9CD42D0923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91596-056F-48B2-B2FD-8F1B0BC90A9D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FF9D72-0648-478B-92AE-9CD42D0923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91596-056F-48B2-B2FD-8F1B0BC90A9D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FF9D72-0648-478B-92AE-9CD42D0923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91596-056F-48B2-B2FD-8F1B0BC90A9D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FF9D72-0648-478B-92AE-9CD42D0923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BB91596-056F-48B2-B2FD-8F1B0BC90A9D}" type="datetimeFigureOut">
              <a:rPr lang="ru-RU" smtClean="0"/>
              <a:pPr/>
              <a:t>16.12.2024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5FF9D72-0648-478B-92AE-9CD42D0923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836712"/>
            <a:ext cx="7848872" cy="4824536"/>
          </a:xfrm>
        </p:spPr>
        <p:txBody>
          <a:bodyPr>
            <a:normAutofit fontScale="92500" lnSpcReduction="10000"/>
          </a:bodyPr>
          <a:lstStyle/>
          <a:p>
            <a:pPr algn="ctr"/>
            <a:endParaRPr lang="en-US" sz="5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How many seasons are there in a year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What are they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8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5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5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548680"/>
            <a:ext cx="7746064" cy="5699720"/>
          </a:xfrm>
        </p:spPr>
        <p:txBody>
          <a:bodyPr>
            <a:normAutofit fontScale="77500" lnSpcReduction="20000"/>
          </a:bodyPr>
          <a:lstStyle/>
          <a:p>
            <a:r>
              <a:rPr lang="en-US" sz="7000" b="1" dirty="0" smtClean="0">
                <a:latin typeface="Times New Roman" pitchFamily="18" charset="0"/>
                <a:cs typeface="Times New Roman" pitchFamily="18" charset="0"/>
              </a:rPr>
              <a:t>What the weather like in winter</a:t>
            </a:r>
            <a:r>
              <a:rPr lang="ru-RU" sz="70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7000" b="1" dirty="0" smtClean="0">
                <a:latin typeface="Times New Roman" pitchFamily="18" charset="0"/>
                <a:cs typeface="Times New Roman" pitchFamily="18" charset="0"/>
              </a:rPr>
              <a:t>What the weather like in summer</a:t>
            </a:r>
            <a:r>
              <a:rPr lang="ru-RU" sz="70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7000" b="1" dirty="0" smtClean="0">
                <a:latin typeface="Times New Roman" pitchFamily="18" charset="0"/>
                <a:cs typeface="Times New Roman" pitchFamily="18" charset="0"/>
              </a:rPr>
              <a:t>What the weather like in autumn</a:t>
            </a:r>
            <a:r>
              <a:rPr lang="ru-RU" sz="70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7000" b="1" dirty="0" smtClean="0">
                <a:latin typeface="Times New Roman" pitchFamily="18" charset="0"/>
                <a:cs typeface="Times New Roman" pitchFamily="18" charset="0"/>
              </a:rPr>
              <a:t>What the weather like in spring</a:t>
            </a:r>
            <a:r>
              <a:rPr lang="ru-RU" sz="70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user_file_5cbaa795ae84e_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88640"/>
            <a:ext cx="8100392" cy="6075294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971600" y="1412776"/>
            <a:ext cx="7632848" cy="4800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Winter, autumn, spring, summer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84784"/>
            <a:ext cx="7498080" cy="4800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What season do we have now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196752"/>
            <a:ext cx="7632848" cy="4800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How many months are there in a year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5000" dirty="0" smtClean="0"/>
              <a:t>12</a:t>
            </a:r>
            <a:endParaRPr lang="ru-RU" sz="5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116632"/>
            <a:ext cx="7746064" cy="5843736"/>
          </a:xfrm>
        </p:spPr>
        <p:txBody>
          <a:bodyPr>
            <a:noAutofit/>
          </a:bodyPr>
          <a:lstStyle/>
          <a:p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January</a:t>
            </a:r>
          </a:p>
          <a:p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February</a:t>
            </a:r>
          </a:p>
          <a:p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March</a:t>
            </a:r>
          </a:p>
          <a:p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April</a:t>
            </a:r>
          </a:p>
          <a:p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May</a:t>
            </a:r>
          </a:p>
          <a:p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June</a:t>
            </a:r>
          </a:p>
          <a:p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July</a:t>
            </a:r>
          </a:p>
          <a:p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August</a:t>
            </a:r>
          </a:p>
          <a:p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September</a:t>
            </a:r>
          </a:p>
          <a:p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October</a:t>
            </a:r>
          </a:p>
          <a:p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November</a:t>
            </a:r>
          </a:p>
          <a:p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December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980728"/>
            <a:ext cx="7818072" cy="52676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What is your favourite type of weather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>
              <a:buNone/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 like …. weather.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692696"/>
            <a:ext cx="7746064" cy="56277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What type of weather can you name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Weather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9675"/>
                <a:gridCol w="374967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Good weather</a:t>
                      </a:r>
                      <a:endParaRPr lang="ru-RU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Bad weather</a:t>
                      </a:r>
                      <a:endParaRPr lang="ru-RU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Sunny</a:t>
                      </a:r>
                    </a:p>
                    <a:p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Hot</a:t>
                      </a:r>
                    </a:p>
                    <a:p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Warm</a:t>
                      </a:r>
                    </a:p>
                    <a:p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Dry</a:t>
                      </a:r>
                    </a:p>
                    <a:p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Bright</a:t>
                      </a:r>
                    </a:p>
                    <a:p>
                      <a:endParaRPr lang="ru-RU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Cloudy</a:t>
                      </a:r>
                    </a:p>
                    <a:p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Rainy</a:t>
                      </a:r>
                    </a:p>
                    <a:p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Cold</a:t>
                      </a:r>
                    </a:p>
                    <a:p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Stormy</a:t>
                      </a:r>
                    </a:p>
                    <a:p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Windy</a:t>
                      </a:r>
                    </a:p>
                    <a:p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Foggy</a:t>
                      </a:r>
                    </a:p>
                    <a:p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Wet</a:t>
                      </a:r>
                    </a:p>
                    <a:p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Frosty</a:t>
                      </a:r>
                    </a:p>
                    <a:p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Snowy</a:t>
                      </a:r>
                      <a:endParaRPr lang="ru-RU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Школа\Downloads\2024-11-26_15-16-5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60648"/>
            <a:ext cx="5778800" cy="3409945"/>
          </a:xfrm>
          <a:prstGeom prst="rect">
            <a:avLst/>
          </a:prstGeom>
          <a:noFill/>
        </p:spPr>
      </p:pic>
      <p:pic>
        <p:nvPicPr>
          <p:cNvPr id="1028" name="Picture 4" descr="C:\Users\Школа\Downloads\2024-11-26_15-18-2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814" y="3140968"/>
            <a:ext cx="7884186" cy="31706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100</TotalTime>
  <Words>117</Words>
  <Application>Microsoft Office PowerPoint</Application>
  <PresentationFormat>Экран (4:3)</PresentationFormat>
  <Paragraphs>43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Слайд 1</vt:lpstr>
      <vt:lpstr>Слайд 2</vt:lpstr>
      <vt:lpstr>Слайд 3</vt:lpstr>
      <vt:lpstr>Слайд 4</vt:lpstr>
      <vt:lpstr>12</vt:lpstr>
      <vt:lpstr>Слайд 6</vt:lpstr>
      <vt:lpstr>Слайд 7</vt:lpstr>
      <vt:lpstr>Weather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Школа</cp:lastModifiedBy>
  <cp:revision>14</cp:revision>
  <dcterms:created xsi:type="dcterms:W3CDTF">2024-11-26T10:16:07Z</dcterms:created>
  <dcterms:modified xsi:type="dcterms:W3CDTF">2024-12-16T08:23:23Z</dcterms:modified>
</cp:coreProperties>
</file>