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7" r:id="rId4"/>
    <p:sldId id="258" r:id="rId5"/>
    <p:sldId id="262" r:id="rId6"/>
    <p:sldId id="266" r:id="rId7"/>
    <p:sldId id="261" r:id="rId8"/>
    <p:sldId id="264" r:id="rId9"/>
    <p:sldId id="263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E98CD2-62F9-4E3D-99D9-9F6C364038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19EFFED-82EA-42C4-B191-6506FEE160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D7F718C-24D8-41B5-B3D2-6CE024763C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B84E1-AB37-46B9-BBA5-6F9609873E6F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AF52409-B63E-41B3-9D39-FD2B88C975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FCCBD01-28E7-4178-93D6-6070C48F2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FD295-3CE0-4018-869C-56B3879CB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45762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20FA4B-FE59-40C2-84F0-0A2BA33E3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CAD11D9-502D-49A7-9955-D8EB01F359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B5F899E-894D-4C6E-9477-A3F2F4A593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B84E1-AB37-46B9-BBA5-6F9609873E6F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C32C4E3-AA94-489B-9FED-90E920C688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37379D8-B71B-4789-82B0-863B25BCE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FD295-3CE0-4018-869C-56B3879CB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902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DA9E816-CC3B-418A-AF03-80DD129326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CBE55BB-3E44-4D29-8CEE-9855CBF6EF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DC73C5F-2D44-4E29-930A-CBA618D867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B84E1-AB37-46B9-BBA5-6F9609873E6F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3CBD13F-84DB-475B-B0FA-C4B84798A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6D187E0-CC6C-4828-B265-6014207F0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FD295-3CE0-4018-869C-56B3879CB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118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CE517B-7F73-4F14-BCBD-29260D535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9CF67A4-EDEB-496A-80B1-B5D14A2064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3DD7910-8D0C-4B4B-B781-B5F447DBE5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B84E1-AB37-46B9-BBA5-6F9609873E6F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00D251C-0FAA-4B20-8D7B-C35CADCA4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6F28973-E420-4F7B-8509-C68A11FA1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FD295-3CE0-4018-869C-56B3879CB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1748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60A53D-2812-4B46-899D-2AE21A99E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B87C9BF-35C8-4C52-B8CC-D71BD18297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C6EB1DD-A698-4DD0-A2A0-94029C155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B84E1-AB37-46B9-BBA5-6F9609873E6F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66492ED-AC3B-4AA6-BA68-49F35929C1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577CAFC-8033-46B7-9DA2-42E8C6F50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FD295-3CE0-4018-869C-56B3879CB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078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1AE779-E19F-43C7-BC25-ED705FBE5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078CEC0-B1E7-45C8-9C1F-18A82E8605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89AE146-6D4C-4B7F-A3AF-6BDC01A62C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04CCD1B-867A-4804-8B2C-178EABB901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B84E1-AB37-46B9-BBA5-6F9609873E6F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540B2ED-8EC9-4193-AC52-189B27F8B2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5BCB35E-6B90-44F2-9ADC-993211773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FD295-3CE0-4018-869C-56B3879CB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523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DDDF18-29C1-40AC-BEAF-45A049992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472D133-0888-4858-ADD3-3DDFCEDF7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A205DBB-5556-4A70-AC4E-AF15BB9C99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2B0875C-582C-42E3-8A1E-AF889C4A81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3C984CF-AFAA-4120-B19A-9327DDA8C1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AE4A04E-7E13-4CC2-B9C3-EDFAFE36DF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B84E1-AB37-46B9-BBA5-6F9609873E6F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5BAD577-1DEB-43B4-8611-F293FD316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8BB587F-3C8D-43B9-AC13-2A313D9ACA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FD295-3CE0-4018-869C-56B3879CB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92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79184D-DF80-405F-8CA1-69009B91A9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E3A409D-D25A-46D7-A989-1FF6C9776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B84E1-AB37-46B9-BBA5-6F9609873E6F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2A13E33-933C-4834-AC0C-7758CF398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4F53745-5AFD-4734-98CE-3BA785BCF1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FD295-3CE0-4018-869C-56B3879CB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852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FAEB222-9370-4F4D-A3C4-87C7730971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B84E1-AB37-46B9-BBA5-6F9609873E6F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B28F208-A63D-4BD7-A68B-57909BC2C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DC6BFDF-A96A-4502-85EB-3890934F9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FD295-3CE0-4018-869C-56B3879CB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0679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77915B-4E36-4350-9920-B8DAD577C1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73448E2-37B1-4F32-82FB-DD39294721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8AA6C5F-3EEF-4C81-8999-C3B9B6AD9B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C5ADCF3-FA55-4C20-8A3D-BC8F17C93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B84E1-AB37-46B9-BBA5-6F9609873E6F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BB3E5D0-2156-409F-A266-A45506825D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EAD2B65-B7C8-4CEE-9601-A321FB661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FD295-3CE0-4018-869C-56B3879CB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2868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690161-3908-4888-BA9C-0DA4BC6FD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1CF7D95-8F49-4410-B068-9D992A07D4D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B573200-A61F-4623-BFAD-FFAC8C4BA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004AF0B-206F-443F-87F5-EBF799230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B84E1-AB37-46B9-BBA5-6F9609873E6F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FD26BBC-1D9C-4B34-9222-1891CECC6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3CB2211-A1B4-407B-88B8-E50BC7077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FD295-3CE0-4018-869C-56B3879CB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481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FB21CE-67B6-4C84-8D5E-6B4217F5F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CD6B1AF-EF58-4060-8851-A1BAF08348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9805243-8B84-46C7-948F-CCD6FC9DCB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B84E1-AB37-46B9-BBA5-6F9609873E6F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8F33EAB-ABF0-4B65-9D80-3FD9EB4EC0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00204A4-2D1B-4733-BE8E-E5FAAD2232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EFD295-3CE0-4018-869C-56B3879CB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282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  <a:alpha val="4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BDE61FC-0A82-4E44-9CC1-6195FF3C0840}"/>
              </a:ext>
            </a:extLst>
          </p:cNvPr>
          <p:cNvSpPr txBox="1"/>
          <p:nvPr/>
        </p:nvSpPr>
        <p:spPr>
          <a:xfrm>
            <a:off x="1948871" y="1394630"/>
            <a:ext cx="9023929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 dirty="0">
                <a:solidFill>
                  <a:schemeClr val="bg2">
                    <a:lumMod val="25000"/>
                  </a:schemeClr>
                </a:solidFill>
              </a:rPr>
              <a:t>Игра «Семейка»</a:t>
            </a:r>
          </a:p>
        </p:txBody>
      </p:sp>
    </p:spTree>
    <p:extLst>
      <p:ext uri="{BB962C8B-B14F-4D97-AF65-F5344CB8AC3E}">
        <p14:creationId xmlns:p14="http://schemas.microsoft.com/office/powerpoint/2010/main" val="1528865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  <a:alpha val="4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ED4973C5-2163-44B2-A3D8-F181642C51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48"/>
          <a:stretch/>
        </p:blipFill>
        <p:spPr bwMode="auto">
          <a:xfrm>
            <a:off x="1680210" y="0"/>
            <a:ext cx="88315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50450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  <a:alpha val="4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96E4EF35-72DB-46E8-8A11-F08A16F3EC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0"/>
            <a:ext cx="10287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57406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  <a:alpha val="4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704D4489-9C32-43F7-90E6-4E4B67BDDC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11"/>
          <a:stretch/>
        </p:blipFill>
        <p:spPr bwMode="auto">
          <a:xfrm>
            <a:off x="1724660" y="190500"/>
            <a:ext cx="8742680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6732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  <a:alpha val="4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EA3770E1-2A4A-4F79-ACCB-A99E4BA142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639" y="1"/>
            <a:ext cx="1028197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99343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  <a:alpha val="4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BDE61FC-0A82-4E44-9CC1-6195FF3C0840}"/>
              </a:ext>
            </a:extLst>
          </p:cNvPr>
          <p:cNvSpPr txBox="1"/>
          <p:nvPr/>
        </p:nvSpPr>
        <p:spPr>
          <a:xfrm>
            <a:off x="1182254" y="1486994"/>
            <a:ext cx="10390909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 dirty="0">
                <a:solidFill>
                  <a:schemeClr val="bg2">
                    <a:lumMod val="25000"/>
                  </a:schemeClr>
                </a:solidFill>
              </a:rPr>
              <a:t>Многозначные слова</a:t>
            </a:r>
          </a:p>
        </p:txBody>
      </p:sp>
    </p:spTree>
    <p:extLst>
      <p:ext uri="{BB962C8B-B14F-4D97-AF65-F5344CB8AC3E}">
        <p14:creationId xmlns:p14="http://schemas.microsoft.com/office/powerpoint/2010/main" val="31799823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  <a:alpha val="4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ED7C6F33-1AFE-4576-BAF0-8D01AD1D62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01"/>
          <a:stretch/>
        </p:blipFill>
        <p:spPr bwMode="auto">
          <a:xfrm>
            <a:off x="1332430" y="997527"/>
            <a:ext cx="9527140" cy="5657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C4E0F1C-9A09-4CA5-AC3E-38B3A6CFE695}"/>
              </a:ext>
            </a:extLst>
          </p:cNvPr>
          <p:cNvSpPr txBox="1"/>
          <p:nvPr/>
        </p:nvSpPr>
        <p:spPr>
          <a:xfrm>
            <a:off x="5047673" y="126817"/>
            <a:ext cx="28725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FF0000"/>
                </a:solidFill>
              </a:rPr>
              <a:t>Лисички</a:t>
            </a:r>
          </a:p>
        </p:txBody>
      </p:sp>
    </p:spTree>
    <p:extLst>
      <p:ext uri="{BB962C8B-B14F-4D97-AF65-F5344CB8AC3E}">
        <p14:creationId xmlns:p14="http://schemas.microsoft.com/office/powerpoint/2010/main" val="32133969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  <a:alpha val="4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0F788E3-09D6-48BC-B36E-F8A84B46CB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444" y="876605"/>
            <a:ext cx="9739802" cy="58197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7A61084-7B9D-4D0A-97B5-2EE1E5E15395}"/>
              </a:ext>
            </a:extLst>
          </p:cNvPr>
          <p:cNvSpPr txBox="1"/>
          <p:nvPr/>
        </p:nvSpPr>
        <p:spPr>
          <a:xfrm>
            <a:off x="459480" y="525623"/>
            <a:ext cx="36968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rgbClr val="002060"/>
                </a:solidFill>
              </a:rPr>
              <a:t>Шляпка</a:t>
            </a:r>
          </a:p>
        </p:txBody>
      </p:sp>
    </p:spTree>
    <p:extLst>
      <p:ext uri="{BB962C8B-B14F-4D97-AF65-F5344CB8AC3E}">
        <p14:creationId xmlns:p14="http://schemas.microsoft.com/office/powerpoint/2010/main" val="25525794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  <a:alpha val="4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id="{E14E9A51-09EC-4141-840B-EC98B9AA84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90" y="120073"/>
            <a:ext cx="1155469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67498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Зеленый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8</Words>
  <Application>Microsoft Office PowerPoint</Application>
  <PresentationFormat>Широкоэкранный</PresentationFormat>
  <Paragraphs>4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Настя</dc:creator>
  <cp:lastModifiedBy>Анастасия Соловьева</cp:lastModifiedBy>
  <cp:revision>5</cp:revision>
  <dcterms:created xsi:type="dcterms:W3CDTF">2020-09-30T08:42:17Z</dcterms:created>
  <dcterms:modified xsi:type="dcterms:W3CDTF">2021-10-24T14:52:03Z</dcterms:modified>
</cp:coreProperties>
</file>