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3" r:id="rId5"/>
    <p:sldId id="266" r:id="rId6"/>
    <p:sldId id="267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sxsrf=APq-WBu7nD2KC1pStYBMHbc_5Ffx0D4gXg:1643624399566&amp;q=%D0%B1%D0%BE%D1%8F%D1%80%D1%8B%D0%BD%D1%8F+%D0%BC%D0%BE%D1%80%D0%BE%D0%B7%D0%BE%D0%B2%D0%B0+%D1%81%D0%BE%D0%B7%D0%B4%D0%B0%D0%BD%D0%B8%D0%B5&amp;stick=H4sIAAAAAAAAAOPgE-LSz9U3yDartDRP1pLLTrbSL8ssLk3MiU8sKtEH4vL8omyr5KLUxJLUlEWsBhc2Xth3sf9iw8XuC3sv9itc2APkNlzYd2E7EG-6sEHhYiOYs-XChgt7L-y4sBUAHS2RYGEAAAA&amp;sa=X&amp;ved=2ahUKEwi6reuD4tv1AhWntIsKHSN_ByIQ6BMoAHoECBYQA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+mn-lt"/>
              </a:rPr>
              <a:t>Патриарх </a:t>
            </a:r>
            <a:r>
              <a:rPr lang="ru-RU" sz="4000" dirty="0" smtClean="0">
                <a:latin typeface="+mn-lt"/>
              </a:rPr>
              <a:t>Никон.</a:t>
            </a:r>
            <a:r>
              <a:rPr lang="ru-RU" sz="4000" dirty="0">
                <a:latin typeface="+mn-lt"/>
              </a:rPr>
              <a:t> С его именем связанна Церковная реформа (1650-1660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6" name="Picture 2" descr="C:\Users\user\Desktop\патриарх нико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604867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08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bank_21062_579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30095"/>
            <a:ext cx="8136904" cy="489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В. Суриков  «Боярыня Морозова</a:t>
            </a:r>
            <a:r>
              <a:rPr lang="ru-RU" sz="4000" b="1" dirty="0" smtClean="0"/>
              <a:t>» </a:t>
            </a:r>
            <a:r>
              <a:rPr lang="ru-RU" sz="3600" b="1" u="sng" dirty="0">
                <a:hlinkClick r:id="rId3"/>
              </a:rPr>
              <a:t>Создание</a:t>
            </a:r>
            <a:r>
              <a:rPr lang="ru-RU" sz="3600" b="1" dirty="0"/>
              <a:t>: 1887 г.</a:t>
            </a:r>
            <a:r>
              <a:rPr lang="ru-RU" sz="4000" b="1" dirty="0" smtClean="0"/>
              <a:t> </a:t>
            </a:r>
            <a:r>
              <a:rPr lang="ru-RU" sz="4000" b="1" dirty="0"/>
              <a:t>Государственная Третьяковская </a:t>
            </a:r>
            <a:r>
              <a:rPr lang="ru-RU" sz="4000" b="1" dirty="0" smtClean="0"/>
              <a:t>галерея </a:t>
            </a:r>
            <a:r>
              <a:rPr lang="ru-RU" sz="4000" b="1" dirty="0" smtClean="0"/>
              <a:t> </a:t>
            </a:r>
            <a:endParaRPr lang="ru-RU" sz="40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30095"/>
            <a:ext cx="8229600" cy="489524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28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27280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79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5999933071502848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6336704" cy="648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5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20483" cy="1745432"/>
          </a:xfrm>
        </p:spPr>
        <p:txBody>
          <a:bodyPr>
            <a:noAutofit/>
          </a:bodyPr>
          <a:lstStyle/>
          <a:p>
            <a:r>
              <a:rPr lang="ru-RU" sz="2400" b="1" dirty="0"/>
              <a:t>М</a:t>
            </a:r>
            <a:r>
              <a:rPr lang="ru-RU" sz="2400" b="1" dirty="0" smtClean="0"/>
              <a:t>ного </a:t>
            </a:r>
            <a:r>
              <a:rPr lang="ru-RU" sz="2400" b="1" dirty="0"/>
              <a:t>было старообрядцев и в некоторых районах Челябинской </a:t>
            </a:r>
            <a:r>
              <a:rPr lang="ru-RU" sz="2400" b="1" dirty="0" smtClean="0"/>
              <a:t>области: </a:t>
            </a:r>
            <a:r>
              <a:rPr lang="ru-RU" sz="2400" b="1" dirty="0" err="1" smtClean="0"/>
              <a:t>Саткинском</a:t>
            </a:r>
            <a:r>
              <a:rPr lang="ru-RU" sz="2400" b="1" dirty="0"/>
              <a:t>, Катав-Ивановском, Кусинском, </a:t>
            </a:r>
            <a:r>
              <a:rPr lang="ru-RU" sz="2400" b="1" dirty="0" smtClean="0"/>
              <a:t>Увельском. Они </a:t>
            </a:r>
            <a:r>
              <a:rPr lang="ru-RU" sz="2400" b="1" dirty="0"/>
              <a:t>приспосабливали себе под жильё и место для моления — пещеры, гроты и скальные навесы</a:t>
            </a:r>
          </a:p>
        </p:txBody>
      </p:sp>
      <p:pic>
        <p:nvPicPr>
          <p:cNvPr id="1026" name="Picture 2" descr="C:\Users\user\Desktop\пещеры старообрядц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75" y="1745432"/>
            <a:ext cx="825500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37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700808"/>
          </a:xfrm>
        </p:spPr>
        <p:txBody>
          <a:bodyPr>
            <a:noAutofit/>
          </a:bodyPr>
          <a:lstStyle/>
          <a:p>
            <a:r>
              <a:rPr lang="ru-RU" sz="2400" b="1" dirty="0"/>
              <a:t>Колокольная – самая впечатляющая пещера </a:t>
            </a:r>
            <a:r>
              <a:rPr lang="ru-RU" sz="2400" b="1" dirty="0" err="1"/>
              <a:t>Серпиевского</a:t>
            </a:r>
            <a:r>
              <a:rPr lang="ru-RU" sz="2400" b="1" dirty="0"/>
              <a:t> пещерного комплекса</a:t>
            </a:r>
            <a:r>
              <a:rPr lang="ru-RU" sz="2400" b="1" dirty="0" smtClean="0"/>
              <a:t>. Вход </a:t>
            </a:r>
            <a:r>
              <a:rPr lang="ru-RU" sz="2400" b="1" dirty="0"/>
              <a:t>высотой 3 м </a:t>
            </a:r>
            <a:r>
              <a:rPr lang="ru-RU" sz="2400" b="1" dirty="0" smtClean="0"/>
              <a:t>, </a:t>
            </a:r>
            <a:r>
              <a:rPr lang="ru-RU" sz="2400" b="1" dirty="0"/>
              <a:t>шириной 4 </a:t>
            </a:r>
            <a:r>
              <a:rPr lang="ru-RU" sz="2400" b="1" dirty="0" smtClean="0"/>
              <a:t>м. Далее начинается </a:t>
            </a:r>
            <a:r>
              <a:rPr lang="ru-RU" sz="2400" b="1" dirty="0"/>
              <a:t>горизонтальный </a:t>
            </a:r>
            <a:r>
              <a:rPr lang="ru-RU" sz="2400" b="1" dirty="0" smtClean="0"/>
              <a:t>коридор. </a:t>
            </a:r>
            <a:r>
              <a:rPr lang="ru-RU" sz="2400" b="1" dirty="0"/>
              <a:t>Здесь был своеобразный пещерный храм, проводились религиозные обряды. От этого и возникло название </a:t>
            </a:r>
            <a:r>
              <a:rPr lang="ru-RU" sz="2400" b="1" dirty="0" smtClean="0"/>
              <a:t>пещеры.</a:t>
            </a:r>
            <a:endParaRPr lang="ru-RU" sz="2400" b="1" dirty="0"/>
          </a:p>
        </p:txBody>
      </p:sp>
      <p:pic>
        <p:nvPicPr>
          <p:cNvPr id="2050" name="Picture 2" descr="C:\Users\user\Desktop\колокольн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8208912" cy="50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072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закрепления.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Кто</a:t>
            </a:r>
            <a:r>
              <a:rPr lang="ru-RU" b="1" i="1" dirty="0"/>
              <a:t> </a:t>
            </a:r>
            <a:r>
              <a:rPr lang="ru-RU" b="1" dirty="0"/>
              <a:t>такие </a:t>
            </a:r>
            <a:r>
              <a:rPr lang="ru-RU" b="1" dirty="0" smtClean="0"/>
              <a:t>старообрядцы или раскольники?</a:t>
            </a:r>
            <a:endParaRPr lang="ru-RU" b="1" dirty="0"/>
          </a:p>
          <a:p>
            <a:r>
              <a:rPr lang="ru-RU" b="1" dirty="0"/>
              <a:t>Что такое «скит</a:t>
            </a:r>
            <a:r>
              <a:rPr lang="ru-RU" b="1" dirty="0" smtClean="0"/>
              <a:t>»?</a:t>
            </a:r>
          </a:p>
          <a:p>
            <a:r>
              <a:rPr lang="ru-RU" b="1" dirty="0"/>
              <a:t>Есть ли старообрядцы в Челябинской области</a:t>
            </a:r>
            <a:r>
              <a:rPr lang="ru-RU" b="1" dirty="0" smtClean="0"/>
              <a:t>?</a:t>
            </a:r>
          </a:p>
          <a:p>
            <a:pPr fontAlgn="base"/>
            <a:r>
              <a:rPr lang="ru-RU" i="1" dirty="0"/>
              <a:t>Домашнее задание.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Пещера </a:t>
            </a:r>
            <a:r>
              <a:rPr lang="ru-RU" b="1" dirty="0"/>
              <a:t>Колокольная</a:t>
            </a:r>
            <a:r>
              <a:rPr lang="ru-RU" dirty="0"/>
              <a:t> считается одной из самых красивых на Южном Урале. Найти материал об этой пещере, которая тоже была связана со старообрядцами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84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23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62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Патриарх Никон. С его именем связанна Церковная реформа (1650-1660)</vt:lpstr>
      <vt:lpstr>В. Суриков  «Боярыня Морозова» Создание: 1887 г. Государственная Третьяковская галерея  </vt:lpstr>
      <vt:lpstr>Презентация PowerPoint</vt:lpstr>
      <vt:lpstr>Презентация PowerPoint</vt:lpstr>
      <vt:lpstr>Много было старообрядцев и в некоторых районах Челябинской области: Саткинском, Катав-Ивановском, Кусинском, Увельском. Они приспосабливали себе под жильё и место для моления — пещеры, гроты и скальные навесы</vt:lpstr>
      <vt:lpstr>Колокольная – самая впечатляющая пещера Серпиевского пещерного комплекса. Вход высотой 3 м , шириной 4 м. Далее начинается горизонтальный коридор. Здесь был своеобразный пещерный храм, проводились религиозные обряды. От этого и возникло название пещеры.</vt:lpstr>
      <vt:lpstr>Вопросы для закрепления.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Патриарх Никон. С его именем связанна Церковная реформа (1650-1660)</dc:title>
  <dc:creator>user</dc:creator>
  <cp:lastModifiedBy>Пользователь Windows</cp:lastModifiedBy>
  <cp:revision>10</cp:revision>
  <dcterms:created xsi:type="dcterms:W3CDTF">2020-10-16T13:03:05Z</dcterms:created>
  <dcterms:modified xsi:type="dcterms:W3CDTF">2022-01-31T10:28:29Z</dcterms:modified>
</cp:coreProperties>
</file>