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000108"/>
            <a:ext cx="8215370" cy="2643206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002060"/>
                </a:solidFill>
              </a:rPr>
              <a:t>Дв</a:t>
            </a:r>
            <a:r>
              <a:rPr lang="ru-RU" sz="5400" b="1" i="1" u="sng" dirty="0" smtClean="0">
                <a:solidFill>
                  <a:srgbClr val="002060"/>
                </a:solidFill>
              </a:rPr>
              <a:t>е</a:t>
            </a:r>
            <a:r>
              <a:rPr lang="ru-RU" sz="5400" b="1" i="1" dirty="0" smtClean="0">
                <a:solidFill>
                  <a:srgbClr val="002060"/>
                </a:solidFill>
              </a:rPr>
              <a:t>на</a:t>
            </a:r>
            <a:r>
              <a:rPr lang="ru-RU" sz="5400" b="1" i="1" u="sng" dirty="0" smtClean="0">
                <a:solidFill>
                  <a:srgbClr val="002060"/>
                </a:solidFill>
              </a:rPr>
              <a:t>д</a:t>
            </a:r>
            <a:r>
              <a:rPr lang="ru-RU" sz="5400" b="1" i="1" dirty="0" smtClean="0">
                <a:solidFill>
                  <a:srgbClr val="002060"/>
                </a:solidFill>
              </a:rPr>
              <a:t>цатое мая</a:t>
            </a:r>
            <a:br>
              <a:rPr lang="ru-RU" sz="5400" b="1" i="1" dirty="0" smtClean="0">
                <a:solidFill>
                  <a:srgbClr val="002060"/>
                </a:solidFill>
              </a:rPr>
            </a:br>
            <a:r>
              <a:rPr lang="ru-RU" sz="5400" b="1" i="1" dirty="0" smtClean="0">
                <a:solidFill>
                  <a:srgbClr val="002060"/>
                </a:solidFill>
              </a:rPr>
              <a:t>Кла</a:t>
            </a:r>
            <a:r>
              <a:rPr lang="ru-RU" sz="5400" b="1" i="1" u="sng" dirty="0" smtClean="0">
                <a:solidFill>
                  <a:srgbClr val="002060"/>
                </a:solidFill>
              </a:rPr>
              <a:t>сс</a:t>
            </a:r>
            <a:r>
              <a:rPr lang="ru-RU" sz="5400" b="1" i="1" dirty="0" smtClean="0">
                <a:solidFill>
                  <a:srgbClr val="002060"/>
                </a:solidFill>
              </a:rPr>
              <a:t>ная р</a:t>
            </a:r>
            <a:r>
              <a:rPr lang="ru-RU" sz="5400" b="1" i="1" u="sng" dirty="0" smtClean="0">
                <a:solidFill>
                  <a:srgbClr val="002060"/>
                </a:solidFill>
              </a:rPr>
              <a:t>а</a:t>
            </a:r>
            <a:r>
              <a:rPr lang="ru-RU" sz="5400" b="1" i="1" dirty="0" smtClean="0">
                <a:solidFill>
                  <a:srgbClr val="002060"/>
                </a:solidFill>
              </a:rPr>
              <a:t>бота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Словарно-орфографическая работа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</a:rPr>
              <a:t>наводил 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</a:rPr>
              <a:t>ужас</a:t>
            </a:r>
          </a:p>
          <a:p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</a:rPr>
              <a:t>з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</a:rPr>
              <a:t>ияла пасть</a:t>
            </a:r>
          </a:p>
          <a:p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</a:rPr>
              <a:t>неугасимые глаза</a:t>
            </a:r>
            <a:endParaRPr lang="ru-RU" sz="4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Словарно-орфографическая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В…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ликий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ч…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рный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нав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дил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бр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вастый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б…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родатый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зар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сли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г…рели, пр…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гуливались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(не)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уг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симых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. как(то), пусты(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н,нн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ая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(в)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платоч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(?)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ке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хозяйстве(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н,нн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ая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пор…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внялись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вц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…пился,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отск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чил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к…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лбаса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, п…водок,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</a:rPr>
              <a:t>ра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…писанном. 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Закончите предложения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На уроке я понял(а)…</a:t>
            </a:r>
          </a:p>
          <a:p>
            <a:pPr lvl="0"/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Я научился(научилась)…</a:t>
            </a:r>
          </a:p>
          <a:p>
            <a:pPr lvl="0"/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Я испытал(а) следующие трудности…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1508" name="Picture 4" descr="C:\Users\Никита\Desktop\kisspng-smiley-laughter-clip-art-5-5ad024ca9d5a18.78296390152359034664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857628"/>
            <a:ext cx="3536181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Домашнее задание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Стр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. 144, упр. 728; </a:t>
            </a:r>
            <a:endParaRPr lang="ru-RU" sz="36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пересказать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текст по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плану;</a:t>
            </a:r>
          </a:p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написать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окончание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истории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Самооценка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1. Активно  работал(а) на уроке - 1 балл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2. Понял(а) тему - 1 балл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3. Могу объяснить другому - 1 балл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4. Смогу выполнить работу на следующем уроке - 2 балла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Никита\Desktop\img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43042" y="428604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Подготовка </a:t>
            </a:r>
            <a:r>
              <a:rPr lang="ru-RU" sz="4800" b="1" i="1" dirty="0" smtClean="0">
                <a:solidFill>
                  <a:srgbClr val="002060"/>
                </a:solidFill>
              </a:rPr>
              <a:t>к изложению </a:t>
            </a:r>
            <a:endParaRPr lang="ru-RU" sz="4800" b="1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с </a:t>
            </a:r>
            <a:r>
              <a:rPr lang="ru-RU" sz="4800" b="1" i="1" dirty="0" smtClean="0">
                <a:solidFill>
                  <a:srgbClr val="002060"/>
                </a:solidFill>
              </a:rPr>
              <a:t>элементами сочинения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Никита\Desktop\img3 (2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8643998" cy="60309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Логическая задачка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А.П.Чехов «Хамелеон»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К.Г.Паустовский «Телеграмма»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Ю.И.Коваль </a:t>
            </a: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«Картофельная собака»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</a:rPr>
              <a:t>Ю. В. Яковлев «Рыцарь Вася» 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Юрий Иосифович Коваль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14282" y="1357298"/>
            <a:ext cx="4643470" cy="476886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Советский </a:t>
            </a:r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</a:rPr>
              <a:t>и российский детский писатель, автор-исполнитель песен, самобытный художник. Книги Юрий Коваля переведены на многие европейские, китайский и японский языки. По его произведениям сняты и продолжают сниматься художественные фильмы и мультфильмы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Picture 2" descr="C:\Users\Никита\Desktop\81dd4e6f126e951c4de7aa4a7794ac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00385" y="1600200"/>
            <a:ext cx="3134229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Никита\Desktop\1535791701_00004_00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19114" y="243244"/>
            <a:ext cx="6910604" cy="5043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401080" cy="1143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</a:rPr>
              <a:t>1)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8434" name="Picture 2" descr="C:\Users\Никита\Desktop\f25edbecc0a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85728"/>
            <a:ext cx="7500990" cy="5082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2)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9458" name="Picture 2" descr="C:\Users\Никита\Desktop\8a3ccd4a5c5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85851" y="323710"/>
            <a:ext cx="7569955" cy="5105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Никита\Desktop\img3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</a:rPr>
              <a:t>3)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482" name="Picture 2" descr="C:\Users\Никита\Desktop\80a89c1ac2ac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38236" y="357166"/>
            <a:ext cx="7656806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202</Words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Двенадцатое мая Классная работа</vt:lpstr>
      <vt:lpstr>Слайд 2</vt:lpstr>
      <vt:lpstr>Слайд 3</vt:lpstr>
      <vt:lpstr>Логическая задачка</vt:lpstr>
      <vt:lpstr>Юрий Иосифович Коваль</vt:lpstr>
      <vt:lpstr>Слайд 6</vt:lpstr>
      <vt:lpstr>1)</vt:lpstr>
      <vt:lpstr> 2)</vt:lpstr>
      <vt:lpstr>3)</vt:lpstr>
      <vt:lpstr>Словарно-орфографическая работа</vt:lpstr>
      <vt:lpstr>Словарно-орфографическая работа</vt:lpstr>
      <vt:lpstr>Закончите предложения</vt:lpstr>
      <vt:lpstr>Домашнее задание</vt:lpstr>
      <vt:lpstr>Самооценка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Двенадцатое мая Классная работа</dc:title>
  <dc:creator>Никита</dc:creator>
  <cp:lastModifiedBy>Никита</cp:lastModifiedBy>
  <cp:revision>10</cp:revision>
  <dcterms:created xsi:type="dcterms:W3CDTF">2020-01-30T16:18:35Z</dcterms:created>
  <dcterms:modified xsi:type="dcterms:W3CDTF">2021-05-08T14:56:52Z</dcterms:modified>
</cp:coreProperties>
</file>