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57" r:id="rId4"/>
    <p:sldId id="268" r:id="rId5"/>
    <p:sldId id="280" r:id="rId6"/>
    <p:sldId id="263" r:id="rId7"/>
    <p:sldId id="266" r:id="rId8"/>
    <p:sldId id="265" r:id="rId9"/>
    <p:sldId id="264" r:id="rId10"/>
    <p:sldId id="277" r:id="rId11"/>
    <p:sldId id="276" r:id="rId12"/>
    <p:sldId id="278" r:id="rId13"/>
    <p:sldId id="269" r:id="rId14"/>
    <p:sldId id="270" r:id="rId15"/>
    <p:sldId id="259" r:id="rId16"/>
    <p:sldId id="260" r:id="rId17"/>
    <p:sldId id="275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008080"/>
    <a:srgbClr val="CC99FF"/>
    <a:srgbClr val="FF0000"/>
    <a:srgbClr val="006600"/>
    <a:srgbClr val="990033"/>
    <a:srgbClr val="FFCC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32" autoAdjust="0"/>
    <p:restoredTop sz="98906" autoAdjust="0"/>
  </p:normalViewPr>
  <p:slideViewPr>
    <p:cSldViewPr>
      <p:cViewPr>
        <p:scale>
          <a:sx n="80" d="100"/>
          <a:sy n="80" d="100"/>
        </p:scale>
        <p:origin x="-882" y="-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546F3-30E2-4B5A-96D6-4AE3D2B4AD9B}" type="datetimeFigureOut">
              <a:rPr lang="ru-RU" smtClean="0"/>
              <a:pPr/>
              <a:t>22.06.2022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EC762-3DC3-4A0E-8A89-E2AB5F2DDC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200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E58625-EF51-4610-88D0-5CABFD2816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50EF2F-8ED6-4C7B-A872-CFD062056F1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BBCFDE-728A-4A42-AE7E-F4BCB5228D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D13B3E-EDDC-46D7-A9BB-9C77977CD6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3FA2A0-36BA-46AC-B56F-635A529A10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D8673-8186-456D-A003-FEE014CCF2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F1EB74-9738-4906-AD1A-5D609B1E1B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CC8CF-D85B-4E4E-8EE9-62E7D60AE7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C9C48-A9D6-4A8B-AAA3-B2C8C7180D9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2E9F92-716D-4BDE-8AC8-5C1C7368D7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EF0C54-C188-49F5-81BF-4D2AB361D84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C03FE9D-51BA-4099-8445-2145752E7D8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4.gif"/><Relationship Id="rId7" Type="http://schemas.openxmlformats.org/officeDocument/2006/relationships/image" Target="../media/image17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5;&#1088;&#1077;&#1079;&#1077;&#1085;&#1090;&#1072;&#1094;&#1080;&#1080;\&#1059;&#1052;&#1052;2009\7&#1096;&#1082;\&#1051;&#1091;&#1082;&#1080;&#1095;&#1105;&#1074;&#1072;%20&#1054;.&#1053;.%20&#1052;&#1054;&#1059;%20&#1057;&#1054;&#1064;%207%20%20&#1060;&#1091;&#1088;&#1084;&#1072;&#1085;&#1086;&#1074;\&#1055;&#1088;&#1077;&#1079;&#1077;&#1085;&#1090;&#1072;&#1094;&#1080;&#1103;%20&#1054;.&#1053;\&#1042;&#1079;&#1088;&#1086;&#1089;&#1083;&#1099;&#1077;%20&#1080;%20&#1076;&#1077;&#1090;&#1080;.mp3" TargetMode="External"/><Relationship Id="rId6" Type="http://schemas.openxmlformats.org/officeDocument/2006/relationships/image" Target="../media/image16.gif"/><Relationship Id="rId5" Type="http://schemas.openxmlformats.org/officeDocument/2006/relationships/hyperlink" Target="http://www.radikal.ru/" TargetMode="External"/><Relationship Id="rId10" Type="http://schemas.openxmlformats.org/officeDocument/2006/relationships/image" Target="../media/image20.png"/><Relationship Id="rId4" Type="http://schemas.openxmlformats.org/officeDocument/2006/relationships/image" Target="../media/image15.gif"/><Relationship Id="rId9" Type="http://schemas.openxmlformats.org/officeDocument/2006/relationships/image" Target="../media/image19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3"/>
          <p:cNvSpPr txBox="1">
            <a:spLocks noChangeArrowheads="1"/>
          </p:cNvSpPr>
          <p:nvPr/>
        </p:nvSpPr>
        <p:spPr bwMode="auto">
          <a:xfrm>
            <a:off x="642910" y="1142984"/>
            <a:ext cx="792961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chemeClr val="bg1"/>
                </a:solidFill>
                <a:latin typeface="Bookman Old Style" pitchFamily="18" charset="0"/>
              </a:rPr>
              <a:t>Урок математики</a:t>
            </a:r>
            <a:endParaRPr lang="ru-RU" sz="54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2052" name="WordArt 2" descr="black74"/>
          <p:cNvSpPr>
            <a:spLocks noChangeArrowheads="1" noChangeShapeType="1" noTextEdit="1"/>
          </p:cNvSpPr>
          <p:nvPr/>
        </p:nvSpPr>
        <p:spPr bwMode="auto">
          <a:xfrm>
            <a:off x="857224" y="2857496"/>
            <a:ext cx="7600977" cy="14430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b="1" kern="1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2 класс </a:t>
            </a:r>
          </a:p>
          <a:p>
            <a:pPr algn="ctr"/>
            <a:r>
              <a:rPr lang="ru-RU" sz="3600" b="1" kern="1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УМК «Планета знаний»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clubdances.ru/dance/19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428736"/>
            <a:ext cx="39846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6" descr="страус, анимашка, анимаци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285728"/>
            <a:ext cx="3500437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s42.radikal.ru/i095/0808/d7/7a7900fc4a31.gif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6050" y="428604"/>
            <a:ext cx="3500438" cy="575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13" descr="цыпленок, анимашк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43174" y="642918"/>
            <a:ext cx="3286125" cy="534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www.nivagold.ru/raznoe/mishca/teddy/Photo%20012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28860" y="642918"/>
            <a:ext cx="455295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2" descr="vinni55.gif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86050" y="1000108"/>
            <a:ext cx="3143250" cy="491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1357290" y="2357430"/>
            <a:ext cx="6429420" cy="1318921"/>
          </a:xfrm>
          <a:prstGeom prst="rect">
            <a:avLst/>
          </a:prstGeom>
          <a:noFill/>
        </p:spPr>
        <p:txBody>
          <a:bodyPr wrap="none">
            <a:prstTxWarp prst="textChevronInverted">
              <a:avLst/>
            </a:prstTxWarp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Физкультминутка</a:t>
            </a:r>
          </a:p>
        </p:txBody>
      </p:sp>
      <p:pic>
        <p:nvPicPr>
          <p:cNvPr id="15" name="Взрослые и дет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6"/>
          <p:cNvGrpSpPr/>
          <p:nvPr/>
        </p:nvGrpSpPr>
        <p:grpSpPr>
          <a:xfrm>
            <a:off x="684213" y="981075"/>
            <a:ext cx="2636837" cy="5584825"/>
            <a:chOff x="684213" y="981075"/>
            <a:chExt cx="2636837" cy="5584825"/>
          </a:xfrm>
        </p:grpSpPr>
        <p:sp>
          <p:nvSpPr>
            <p:cNvPr id="10273" name="Text Box 33"/>
            <p:cNvSpPr txBox="1">
              <a:spLocks noChangeArrowheads="1"/>
            </p:cNvSpPr>
            <p:nvPr/>
          </p:nvSpPr>
          <p:spPr bwMode="auto">
            <a:xfrm>
              <a:off x="684213" y="981075"/>
              <a:ext cx="2636837" cy="5584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1 = </a:t>
              </a:r>
              <a:r>
                <a:rPr lang="ru-RU" sz="3600" b="1" i="1" dirty="0" smtClean="0">
                  <a:solidFill>
                    <a:schemeClr val="bg1"/>
                  </a:solidFill>
                  <a:latin typeface="Bookman Old Style" pitchFamily="18" charset="0"/>
                </a:rPr>
                <a:t>2</a:t>
              </a:r>
              <a:endParaRPr lang="ru-RU" sz="3600" b="1" i="1" dirty="0">
                <a:solidFill>
                  <a:schemeClr val="bg1"/>
                </a:solidFill>
                <a:latin typeface="Bookman Old Style" pitchFamily="18" charset="0"/>
              </a:endParaRP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2 = 4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3 = 6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4 = 8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5 = 10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6 = 12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7 = 14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8 = 16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9 = 18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10 = 20</a:t>
              </a:r>
            </a:p>
          </p:txBody>
        </p:sp>
        <p:grpSp>
          <p:nvGrpSpPr>
            <p:cNvPr id="3" name="Group 44"/>
            <p:cNvGrpSpPr>
              <a:grpSpLocks/>
            </p:cNvGrpSpPr>
            <p:nvPr/>
          </p:nvGrpSpPr>
          <p:grpSpPr bwMode="auto">
            <a:xfrm>
              <a:off x="1258888" y="1268413"/>
              <a:ext cx="71437" cy="4970462"/>
              <a:chOff x="793" y="799"/>
              <a:chExt cx="45" cy="3131"/>
            </a:xfrm>
          </p:grpSpPr>
          <p:sp>
            <p:nvSpPr>
              <p:cNvPr id="10274" name="Oval 34"/>
              <p:cNvSpPr>
                <a:spLocks noChangeArrowheads="1"/>
              </p:cNvSpPr>
              <p:nvPr/>
            </p:nvSpPr>
            <p:spPr bwMode="auto">
              <a:xfrm>
                <a:off x="793" y="799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75" name="Oval 35"/>
              <p:cNvSpPr>
                <a:spLocks noChangeArrowheads="1"/>
              </p:cNvSpPr>
              <p:nvPr/>
            </p:nvSpPr>
            <p:spPr bwMode="auto">
              <a:xfrm>
                <a:off x="793" y="1162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76" name="Oval 36"/>
              <p:cNvSpPr>
                <a:spLocks noChangeArrowheads="1"/>
              </p:cNvSpPr>
              <p:nvPr/>
            </p:nvSpPr>
            <p:spPr bwMode="auto">
              <a:xfrm>
                <a:off x="793" y="1480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77" name="Oval 37"/>
              <p:cNvSpPr>
                <a:spLocks noChangeArrowheads="1"/>
              </p:cNvSpPr>
              <p:nvPr/>
            </p:nvSpPr>
            <p:spPr bwMode="auto">
              <a:xfrm>
                <a:off x="793" y="1842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78" name="Oval 38"/>
              <p:cNvSpPr>
                <a:spLocks noChangeArrowheads="1"/>
              </p:cNvSpPr>
              <p:nvPr/>
            </p:nvSpPr>
            <p:spPr bwMode="auto">
              <a:xfrm>
                <a:off x="793" y="2205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79" name="Oval 39"/>
              <p:cNvSpPr>
                <a:spLocks noChangeArrowheads="1"/>
              </p:cNvSpPr>
              <p:nvPr/>
            </p:nvSpPr>
            <p:spPr bwMode="auto">
              <a:xfrm>
                <a:off x="793" y="2523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80" name="Oval 40"/>
              <p:cNvSpPr>
                <a:spLocks noChangeArrowheads="1"/>
              </p:cNvSpPr>
              <p:nvPr/>
            </p:nvSpPr>
            <p:spPr bwMode="auto">
              <a:xfrm>
                <a:off x="793" y="3249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81" name="Oval 41"/>
              <p:cNvSpPr>
                <a:spLocks noChangeArrowheads="1"/>
              </p:cNvSpPr>
              <p:nvPr/>
            </p:nvSpPr>
            <p:spPr bwMode="auto">
              <a:xfrm>
                <a:off x="793" y="2886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82" name="Oval 42"/>
              <p:cNvSpPr>
                <a:spLocks noChangeArrowheads="1"/>
              </p:cNvSpPr>
              <p:nvPr/>
            </p:nvSpPr>
            <p:spPr bwMode="auto">
              <a:xfrm>
                <a:off x="793" y="3884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83" name="Oval 43"/>
              <p:cNvSpPr>
                <a:spLocks noChangeArrowheads="1"/>
              </p:cNvSpPr>
              <p:nvPr/>
            </p:nvSpPr>
            <p:spPr bwMode="auto">
              <a:xfrm>
                <a:off x="793" y="3566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9" name="Прямоугольник 28"/>
          <p:cNvSpPr/>
          <p:nvPr/>
        </p:nvSpPr>
        <p:spPr>
          <a:xfrm>
            <a:off x="1142976" y="285728"/>
            <a:ext cx="707236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Таблица умножения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14348" y="3786190"/>
            <a:ext cx="2357454" cy="571504"/>
          </a:xfrm>
          <a:prstGeom prst="rect">
            <a:avLst/>
          </a:prstGeom>
          <a:solidFill>
            <a:srgbClr val="FFFF0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785786" y="5929330"/>
            <a:ext cx="2571768" cy="571504"/>
          </a:xfrm>
          <a:prstGeom prst="rect">
            <a:avLst/>
          </a:prstGeom>
          <a:solidFill>
            <a:srgbClr val="FFFF0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714348" y="4857760"/>
            <a:ext cx="2357454" cy="571504"/>
          </a:xfrm>
          <a:prstGeom prst="rect">
            <a:avLst/>
          </a:prstGeom>
          <a:solidFill>
            <a:srgbClr val="FFFF0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714348" y="3214686"/>
            <a:ext cx="2357454" cy="571504"/>
          </a:xfrm>
          <a:prstGeom prst="rect">
            <a:avLst/>
          </a:prstGeom>
          <a:solidFill>
            <a:srgbClr val="FFFF0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47" grpId="0" animBg="1"/>
      <p:bldP spid="47" grpId="1" animBg="1"/>
      <p:bldP spid="50" grpId="0" animBg="1"/>
      <p:bldP spid="50" grpId="1" animBg="1"/>
      <p:bldP spid="51" grpId="0" animBg="1"/>
      <p:bldP spid="5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928662" y="214290"/>
            <a:ext cx="707236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Вывод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71538" y="1142984"/>
            <a:ext cx="6786610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800" b="1" spc="150" dirty="0" smtClean="0">
                <a:ln w="11430"/>
                <a:solidFill>
                  <a:srgbClr val="FFC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Чтобы назвать результат </a:t>
            </a:r>
            <a:r>
              <a:rPr lang="ru-RU" sz="4800" b="1" spc="150" dirty="0" smtClean="0">
                <a:ln w="11430"/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деления</a:t>
            </a:r>
            <a:r>
              <a:rPr lang="ru-RU" sz="4800" b="1" spc="150" dirty="0" smtClean="0">
                <a:ln w="11430"/>
                <a:solidFill>
                  <a:srgbClr val="FFC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, нужно вспомнить </a:t>
            </a:r>
            <a:endParaRPr lang="ru-RU" sz="4800" b="1" spc="150" dirty="0">
              <a:ln w="11430"/>
              <a:solidFill>
                <a:srgbClr val="FFC00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28662" y="3500438"/>
            <a:ext cx="69294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C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соответствующий случай</a:t>
            </a:r>
          </a:p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умножения.</a:t>
            </a:r>
            <a:endParaRPr lang="ru-RU" sz="4800" b="1" dirty="0">
              <a:solidFill>
                <a:srgbClr val="FF000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857752" y="285728"/>
            <a:ext cx="371774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Таблица деления</a:t>
            </a:r>
            <a:endParaRPr lang="ru-RU" sz="32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6314" y="928670"/>
            <a:ext cx="30003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  2</a:t>
            </a:r>
            <a:r>
              <a:rPr lang="ru-RU" sz="3600" b="1" dirty="0" smtClean="0">
                <a:solidFill>
                  <a:schemeClr val="bg1"/>
                </a:solidFill>
                <a:latin typeface="Bookman Old Style" pitchFamily="18" charset="0"/>
              </a:rPr>
              <a:t>:</a:t>
            </a:r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1 = 2</a:t>
            </a:r>
          </a:p>
          <a:p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  4</a:t>
            </a:r>
            <a:r>
              <a:rPr lang="ru-RU" sz="3600" b="1" dirty="0" smtClean="0">
                <a:solidFill>
                  <a:schemeClr val="bg1"/>
                </a:solidFill>
                <a:latin typeface="Bookman Old Style" pitchFamily="18" charset="0"/>
              </a:rPr>
              <a:t>:</a:t>
            </a:r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2 = 2</a:t>
            </a:r>
          </a:p>
          <a:p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  6</a:t>
            </a:r>
            <a:r>
              <a:rPr lang="ru-RU" sz="3600" b="1" dirty="0" smtClean="0">
                <a:solidFill>
                  <a:schemeClr val="bg1"/>
                </a:solidFill>
                <a:latin typeface="Bookman Old Style" pitchFamily="18" charset="0"/>
              </a:rPr>
              <a:t>:</a:t>
            </a:r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2 = 3</a:t>
            </a:r>
          </a:p>
          <a:p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  8</a:t>
            </a:r>
            <a:r>
              <a:rPr lang="ru-RU" sz="3600" b="1" dirty="0" smtClean="0">
                <a:solidFill>
                  <a:schemeClr val="bg1"/>
                </a:solidFill>
                <a:latin typeface="Bookman Old Style" pitchFamily="18" charset="0"/>
              </a:rPr>
              <a:t>:</a:t>
            </a:r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2 = 4</a:t>
            </a:r>
          </a:p>
          <a:p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10</a:t>
            </a:r>
            <a:r>
              <a:rPr lang="ru-RU" sz="3600" b="1" dirty="0">
                <a:solidFill>
                  <a:schemeClr val="bg1"/>
                </a:solidFill>
                <a:latin typeface="Bookman Old Style" pitchFamily="18" charset="0"/>
              </a:rPr>
              <a:t>:</a:t>
            </a:r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2 = 5</a:t>
            </a:r>
          </a:p>
          <a:p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12</a:t>
            </a:r>
            <a:r>
              <a:rPr lang="ru-RU" sz="3600" b="1" dirty="0">
                <a:solidFill>
                  <a:schemeClr val="bg1"/>
                </a:solidFill>
                <a:latin typeface="Bookman Old Style" pitchFamily="18" charset="0"/>
              </a:rPr>
              <a:t>:</a:t>
            </a:r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2 = 6</a:t>
            </a:r>
          </a:p>
          <a:p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14</a:t>
            </a:r>
            <a:r>
              <a:rPr lang="ru-RU" sz="3600" b="1" dirty="0">
                <a:solidFill>
                  <a:schemeClr val="bg1"/>
                </a:solidFill>
                <a:latin typeface="Bookman Old Style" pitchFamily="18" charset="0"/>
              </a:rPr>
              <a:t>:</a:t>
            </a:r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2 = 7</a:t>
            </a:r>
          </a:p>
          <a:p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16</a:t>
            </a:r>
            <a:r>
              <a:rPr lang="ru-RU" sz="3600" b="1" dirty="0">
                <a:solidFill>
                  <a:schemeClr val="bg1"/>
                </a:solidFill>
                <a:latin typeface="Bookman Old Style" pitchFamily="18" charset="0"/>
              </a:rPr>
              <a:t>:</a:t>
            </a:r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2 = 8</a:t>
            </a:r>
          </a:p>
          <a:p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18</a:t>
            </a:r>
            <a:r>
              <a:rPr lang="ru-RU" sz="3600" b="1" dirty="0">
                <a:solidFill>
                  <a:schemeClr val="bg1"/>
                </a:solidFill>
                <a:latin typeface="Bookman Old Style" pitchFamily="18" charset="0"/>
              </a:rPr>
              <a:t>:</a:t>
            </a:r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2 = 9</a:t>
            </a:r>
          </a:p>
          <a:p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20</a:t>
            </a:r>
            <a:r>
              <a:rPr lang="ru-RU" sz="3600" b="1" dirty="0" smtClean="0">
                <a:solidFill>
                  <a:schemeClr val="bg1"/>
                </a:solidFill>
                <a:latin typeface="Bookman Old Style" pitchFamily="18" charset="0"/>
              </a:rPr>
              <a:t>:</a:t>
            </a:r>
            <a:r>
              <a:rPr lang="ru-RU" sz="3600" b="1" i="1" dirty="0" smtClean="0">
                <a:solidFill>
                  <a:schemeClr val="bg1"/>
                </a:solidFill>
                <a:latin typeface="Bookman Old Style" pitchFamily="18" charset="0"/>
              </a:rPr>
              <a:t>2 = 10</a:t>
            </a:r>
            <a:endParaRPr lang="ru-RU" sz="36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57752" y="1571612"/>
            <a:ext cx="642942" cy="4857784"/>
          </a:xfrm>
          <a:prstGeom prst="rect">
            <a:avLst/>
          </a:prstGeom>
          <a:solidFill>
            <a:srgbClr val="FFFF0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65792" y="285728"/>
            <a:ext cx="42776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Таблица умножения</a:t>
            </a:r>
            <a:endParaRPr lang="ru-RU" sz="32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2" name="Группа 26"/>
          <p:cNvGrpSpPr/>
          <p:nvPr/>
        </p:nvGrpSpPr>
        <p:grpSpPr>
          <a:xfrm>
            <a:off x="571472" y="857232"/>
            <a:ext cx="2636837" cy="5584825"/>
            <a:chOff x="684213" y="981075"/>
            <a:chExt cx="2636837" cy="5584825"/>
          </a:xfrm>
        </p:grpSpPr>
        <p:sp>
          <p:nvSpPr>
            <p:cNvPr id="13" name="Text Box 33"/>
            <p:cNvSpPr txBox="1">
              <a:spLocks noChangeArrowheads="1"/>
            </p:cNvSpPr>
            <p:nvPr/>
          </p:nvSpPr>
          <p:spPr bwMode="auto">
            <a:xfrm>
              <a:off x="684213" y="981075"/>
              <a:ext cx="2636837" cy="5584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 i="1" dirty="0" smtClean="0">
                  <a:solidFill>
                    <a:schemeClr val="bg1"/>
                  </a:solidFill>
                  <a:latin typeface="Bookman Old Style" pitchFamily="18" charset="0"/>
                </a:rPr>
                <a:t>2  1 = 2</a:t>
              </a:r>
              <a:endParaRPr lang="ru-RU" sz="3600" b="1" i="1" dirty="0">
                <a:solidFill>
                  <a:schemeClr val="bg1"/>
                </a:solidFill>
                <a:latin typeface="Bookman Old Style" pitchFamily="18" charset="0"/>
              </a:endParaRP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2 = 4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3 = 6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4 = 8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5 = 10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6 = 12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7 = 14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8 = 16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9 = 18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10 = 20</a:t>
              </a:r>
            </a:p>
          </p:txBody>
        </p:sp>
        <p:grpSp>
          <p:nvGrpSpPr>
            <p:cNvPr id="14" name="Group 44"/>
            <p:cNvGrpSpPr>
              <a:grpSpLocks/>
            </p:cNvGrpSpPr>
            <p:nvPr/>
          </p:nvGrpSpPr>
          <p:grpSpPr bwMode="auto">
            <a:xfrm>
              <a:off x="1258888" y="1268416"/>
              <a:ext cx="71437" cy="4970464"/>
              <a:chOff x="793" y="799"/>
              <a:chExt cx="45" cy="3131"/>
            </a:xfrm>
          </p:grpSpPr>
          <p:sp>
            <p:nvSpPr>
              <p:cNvPr id="15" name="Oval 34"/>
              <p:cNvSpPr>
                <a:spLocks noChangeArrowheads="1"/>
              </p:cNvSpPr>
              <p:nvPr/>
            </p:nvSpPr>
            <p:spPr bwMode="auto">
              <a:xfrm>
                <a:off x="793" y="799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Oval 35"/>
              <p:cNvSpPr>
                <a:spLocks noChangeArrowheads="1"/>
              </p:cNvSpPr>
              <p:nvPr/>
            </p:nvSpPr>
            <p:spPr bwMode="auto">
              <a:xfrm>
                <a:off x="793" y="1162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" name="Oval 36"/>
              <p:cNvSpPr>
                <a:spLocks noChangeArrowheads="1"/>
              </p:cNvSpPr>
              <p:nvPr/>
            </p:nvSpPr>
            <p:spPr bwMode="auto">
              <a:xfrm>
                <a:off x="793" y="1480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Oval 37"/>
              <p:cNvSpPr>
                <a:spLocks noChangeArrowheads="1"/>
              </p:cNvSpPr>
              <p:nvPr/>
            </p:nvSpPr>
            <p:spPr bwMode="auto">
              <a:xfrm>
                <a:off x="793" y="1842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" name="Oval 38"/>
              <p:cNvSpPr>
                <a:spLocks noChangeArrowheads="1"/>
              </p:cNvSpPr>
              <p:nvPr/>
            </p:nvSpPr>
            <p:spPr bwMode="auto">
              <a:xfrm>
                <a:off x="793" y="2205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" name="Oval 39"/>
              <p:cNvSpPr>
                <a:spLocks noChangeArrowheads="1"/>
              </p:cNvSpPr>
              <p:nvPr/>
            </p:nvSpPr>
            <p:spPr bwMode="auto">
              <a:xfrm>
                <a:off x="793" y="2523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" name="Oval 40"/>
              <p:cNvSpPr>
                <a:spLocks noChangeArrowheads="1"/>
              </p:cNvSpPr>
              <p:nvPr/>
            </p:nvSpPr>
            <p:spPr bwMode="auto">
              <a:xfrm>
                <a:off x="793" y="3249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" name="Oval 41"/>
              <p:cNvSpPr>
                <a:spLocks noChangeArrowheads="1"/>
              </p:cNvSpPr>
              <p:nvPr/>
            </p:nvSpPr>
            <p:spPr bwMode="auto">
              <a:xfrm>
                <a:off x="793" y="2886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" name="Oval 42"/>
              <p:cNvSpPr>
                <a:spLocks noChangeArrowheads="1"/>
              </p:cNvSpPr>
              <p:nvPr/>
            </p:nvSpPr>
            <p:spPr bwMode="auto">
              <a:xfrm>
                <a:off x="793" y="3884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4" name="Oval 43"/>
              <p:cNvSpPr>
                <a:spLocks noChangeArrowheads="1"/>
              </p:cNvSpPr>
              <p:nvPr/>
            </p:nvSpPr>
            <p:spPr bwMode="auto">
              <a:xfrm>
                <a:off x="793" y="3566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AutoShape 6" descr="siren59"/>
          <p:cNvSpPr>
            <a:spLocks noChangeArrowheads="1"/>
          </p:cNvSpPr>
          <p:nvPr/>
        </p:nvSpPr>
        <p:spPr bwMode="auto">
          <a:xfrm>
            <a:off x="642910" y="714356"/>
            <a:ext cx="7818465" cy="4370407"/>
          </a:xfrm>
          <a:prstGeom prst="cloudCallout">
            <a:avLst>
              <a:gd name="adj1" fmla="val 42708"/>
              <a:gd name="adj2" fmla="val 55384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1428728" y="1714488"/>
            <a:ext cx="7127875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900" b="1" i="1" dirty="0">
                <a:solidFill>
                  <a:srgbClr val="003300"/>
                </a:solidFill>
                <a:latin typeface="Bookman Old Style" pitchFamily="18" charset="0"/>
              </a:rPr>
              <a:t>Найди ягодки с числами, которые делятся на </a:t>
            </a:r>
            <a:r>
              <a:rPr lang="ru-RU" sz="2900" b="1" i="1" dirty="0">
                <a:solidFill>
                  <a:srgbClr val="FF0000"/>
                </a:solidFill>
                <a:latin typeface="Bookman Old Style" pitchFamily="18" charset="0"/>
              </a:rPr>
              <a:t>2</a:t>
            </a:r>
          </a:p>
          <a:p>
            <a:r>
              <a:rPr lang="ru-RU" sz="2900" b="1" i="1" dirty="0">
                <a:solidFill>
                  <a:srgbClr val="003300"/>
                </a:solidFill>
                <a:latin typeface="Bookman Old Style" pitchFamily="18" charset="0"/>
              </a:rPr>
              <a:t>Будь внимательнее: неправильно выбранные ягодки покажут   количество твоих ошибок.</a:t>
            </a:r>
          </a:p>
        </p:txBody>
      </p:sp>
      <p:grpSp>
        <p:nvGrpSpPr>
          <p:cNvPr id="17416" name="Group 8"/>
          <p:cNvGrpSpPr>
            <a:grpSpLocks/>
          </p:cNvGrpSpPr>
          <p:nvPr/>
        </p:nvGrpSpPr>
        <p:grpSpPr bwMode="auto">
          <a:xfrm>
            <a:off x="827088" y="4652963"/>
            <a:ext cx="1655762" cy="1265237"/>
            <a:chOff x="3606" y="1117"/>
            <a:chExt cx="1043" cy="797"/>
          </a:xfrm>
        </p:grpSpPr>
        <p:pic>
          <p:nvPicPr>
            <p:cNvPr id="17417" name="Picture 9" descr="п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06" y="1117"/>
              <a:ext cx="1043" cy="797"/>
            </a:xfrm>
            <a:prstGeom prst="rect">
              <a:avLst/>
            </a:prstGeom>
            <a:noFill/>
          </p:spPr>
        </p:pic>
        <p:sp>
          <p:nvSpPr>
            <p:cNvPr id="17418" name="Text Box 10"/>
            <p:cNvSpPr txBox="1">
              <a:spLocks noChangeArrowheads="1"/>
            </p:cNvSpPr>
            <p:nvPr/>
          </p:nvSpPr>
          <p:spPr bwMode="auto">
            <a:xfrm>
              <a:off x="3878" y="1344"/>
              <a:ext cx="11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ru-RU" sz="3600" b="1" i="1">
                <a:solidFill>
                  <a:schemeClr val="bg1"/>
                </a:solidFill>
                <a:latin typeface="Bookman Old Styl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9" name="Picture 9" descr="31-1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83890">
            <a:off x="2266254" y="2618620"/>
            <a:ext cx="4238976" cy="4012445"/>
          </a:xfrm>
          <a:prstGeom prst="rect">
            <a:avLst/>
          </a:prstGeom>
          <a:noFill/>
        </p:spPr>
      </p:pic>
      <p:grpSp>
        <p:nvGrpSpPr>
          <p:cNvPr id="5133" name="Group 13"/>
          <p:cNvGrpSpPr>
            <a:grpSpLocks/>
          </p:cNvGrpSpPr>
          <p:nvPr/>
        </p:nvGrpSpPr>
        <p:grpSpPr bwMode="auto">
          <a:xfrm>
            <a:off x="500034" y="163471"/>
            <a:ext cx="1655762" cy="1265237"/>
            <a:chOff x="3606" y="1117"/>
            <a:chExt cx="1043" cy="797"/>
          </a:xfrm>
        </p:grpSpPr>
        <p:pic>
          <p:nvPicPr>
            <p:cNvPr id="5132" name="Picture 12" descr="п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06" y="1117"/>
              <a:ext cx="1043" cy="797"/>
            </a:xfrm>
            <a:prstGeom prst="rect">
              <a:avLst/>
            </a:prstGeom>
            <a:noFill/>
          </p:spPr>
        </p:pic>
        <p:sp>
          <p:nvSpPr>
            <p:cNvPr id="5131" name="Text Box 11"/>
            <p:cNvSpPr txBox="1">
              <a:spLocks noChangeArrowheads="1"/>
            </p:cNvSpPr>
            <p:nvPr/>
          </p:nvSpPr>
          <p:spPr bwMode="auto">
            <a:xfrm>
              <a:off x="3878" y="1344"/>
              <a:ext cx="31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 i="1">
                  <a:solidFill>
                    <a:schemeClr val="bg1"/>
                  </a:solidFill>
                  <a:latin typeface="Bookman Old Style" pitchFamily="18" charset="0"/>
                </a:rPr>
                <a:t>2</a:t>
              </a:r>
            </a:p>
          </p:txBody>
        </p:sp>
      </p:grpSp>
      <p:grpSp>
        <p:nvGrpSpPr>
          <p:cNvPr id="5155" name="Group 35"/>
          <p:cNvGrpSpPr>
            <a:grpSpLocks/>
          </p:cNvGrpSpPr>
          <p:nvPr/>
        </p:nvGrpSpPr>
        <p:grpSpPr bwMode="auto">
          <a:xfrm>
            <a:off x="3214678" y="520661"/>
            <a:ext cx="1655763" cy="1265237"/>
            <a:chOff x="3606" y="1117"/>
            <a:chExt cx="1043" cy="797"/>
          </a:xfrm>
        </p:grpSpPr>
        <p:pic>
          <p:nvPicPr>
            <p:cNvPr id="5156" name="Picture 36" descr="п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06" y="1117"/>
              <a:ext cx="1043" cy="797"/>
            </a:xfrm>
            <a:prstGeom prst="rect">
              <a:avLst/>
            </a:prstGeom>
            <a:noFill/>
          </p:spPr>
        </p:pic>
        <p:sp>
          <p:nvSpPr>
            <p:cNvPr id="5157" name="Text Box 37"/>
            <p:cNvSpPr txBox="1">
              <a:spLocks noChangeArrowheads="1"/>
            </p:cNvSpPr>
            <p:nvPr/>
          </p:nvSpPr>
          <p:spPr bwMode="auto">
            <a:xfrm>
              <a:off x="3878" y="1344"/>
              <a:ext cx="31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4</a:t>
              </a:r>
            </a:p>
          </p:txBody>
        </p:sp>
      </p:grpSp>
      <p:grpSp>
        <p:nvGrpSpPr>
          <p:cNvPr id="5158" name="Group 38"/>
          <p:cNvGrpSpPr>
            <a:grpSpLocks/>
          </p:cNvGrpSpPr>
          <p:nvPr/>
        </p:nvGrpSpPr>
        <p:grpSpPr bwMode="auto">
          <a:xfrm>
            <a:off x="6429388" y="1235041"/>
            <a:ext cx="1655762" cy="1265237"/>
            <a:chOff x="3606" y="1117"/>
            <a:chExt cx="1043" cy="797"/>
          </a:xfrm>
        </p:grpSpPr>
        <p:pic>
          <p:nvPicPr>
            <p:cNvPr id="5159" name="Picture 39" descr="п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06" y="1117"/>
              <a:ext cx="1043" cy="797"/>
            </a:xfrm>
            <a:prstGeom prst="rect">
              <a:avLst/>
            </a:prstGeom>
            <a:noFill/>
          </p:spPr>
        </p:pic>
        <p:sp>
          <p:nvSpPr>
            <p:cNvPr id="5160" name="Text Box 40"/>
            <p:cNvSpPr txBox="1">
              <a:spLocks noChangeArrowheads="1"/>
            </p:cNvSpPr>
            <p:nvPr/>
          </p:nvSpPr>
          <p:spPr bwMode="auto">
            <a:xfrm>
              <a:off x="3878" y="1344"/>
              <a:ext cx="31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 i="1">
                  <a:solidFill>
                    <a:schemeClr val="bg1"/>
                  </a:solidFill>
                  <a:latin typeface="Bookman Old Style" pitchFamily="18" charset="0"/>
                </a:rPr>
                <a:t>8</a:t>
              </a:r>
            </a:p>
          </p:txBody>
        </p:sp>
      </p:grpSp>
      <p:grpSp>
        <p:nvGrpSpPr>
          <p:cNvPr id="5161" name="Group 41"/>
          <p:cNvGrpSpPr>
            <a:grpSpLocks/>
          </p:cNvGrpSpPr>
          <p:nvPr/>
        </p:nvGrpSpPr>
        <p:grpSpPr bwMode="auto">
          <a:xfrm>
            <a:off x="7215206" y="2663801"/>
            <a:ext cx="1655763" cy="1265237"/>
            <a:chOff x="3606" y="1117"/>
            <a:chExt cx="1043" cy="797"/>
          </a:xfrm>
        </p:grpSpPr>
        <p:pic>
          <p:nvPicPr>
            <p:cNvPr id="5162" name="Picture 42" descr="п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06" y="1117"/>
              <a:ext cx="1043" cy="797"/>
            </a:xfrm>
            <a:prstGeom prst="rect">
              <a:avLst/>
            </a:prstGeom>
            <a:noFill/>
          </p:spPr>
        </p:pic>
        <p:sp>
          <p:nvSpPr>
            <p:cNvPr id="5163" name="Text Box 43"/>
            <p:cNvSpPr txBox="1">
              <a:spLocks noChangeArrowheads="1"/>
            </p:cNvSpPr>
            <p:nvPr/>
          </p:nvSpPr>
          <p:spPr bwMode="auto">
            <a:xfrm>
              <a:off x="3878" y="1344"/>
              <a:ext cx="50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 i="1">
                  <a:solidFill>
                    <a:schemeClr val="bg1"/>
                  </a:solidFill>
                  <a:latin typeface="Bookman Old Style" pitchFamily="18" charset="0"/>
                </a:rPr>
                <a:t>10</a:t>
              </a:r>
            </a:p>
          </p:txBody>
        </p:sp>
      </p:grpSp>
      <p:grpSp>
        <p:nvGrpSpPr>
          <p:cNvPr id="5164" name="Group 44"/>
          <p:cNvGrpSpPr>
            <a:grpSpLocks/>
          </p:cNvGrpSpPr>
          <p:nvPr/>
        </p:nvGrpSpPr>
        <p:grpSpPr bwMode="auto">
          <a:xfrm>
            <a:off x="468313" y="2014515"/>
            <a:ext cx="1655762" cy="1265237"/>
            <a:chOff x="3606" y="1117"/>
            <a:chExt cx="1043" cy="797"/>
          </a:xfrm>
        </p:grpSpPr>
        <p:pic>
          <p:nvPicPr>
            <p:cNvPr id="5165" name="Picture 45" descr="п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06" y="1117"/>
              <a:ext cx="1043" cy="797"/>
            </a:xfrm>
            <a:prstGeom prst="rect">
              <a:avLst/>
            </a:prstGeom>
            <a:noFill/>
          </p:spPr>
        </p:pic>
        <p:sp>
          <p:nvSpPr>
            <p:cNvPr id="5166" name="Text Box 46"/>
            <p:cNvSpPr txBox="1">
              <a:spLocks noChangeArrowheads="1"/>
            </p:cNvSpPr>
            <p:nvPr/>
          </p:nvSpPr>
          <p:spPr bwMode="auto">
            <a:xfrm>
              <a:off x="3878" y="1344"/>
              <a:ext cx="50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 i="1">
                  <a:solidFill>
                    <a:schemeClr val="bg1"/>
                  </a:solidFill>
                  <a:latin typeface="Bookman Old Style" pitchFamily="18" charset="0"/>
                </a:rPr>
                <a:t>12</a:t>
              </a:r>
            </a:p>
          </p:txBody>
        </p:sp>
      </p:grpSp>
      <p:grpSp>
        <p:nvGrpSpPr>
          <p:cNvPr id="5167" name="Group 47"/>
          <p:cNvGrpSpPr>
            <a:grpSpLocks/>
          </p:cNvGrpSpPr>
          <p:nvPr/>
        </p:nvGrpSpPr>
        <p:grpSpPr bwMode="auto">
          <a:xfrm>
            <a:off x="1979613" y="1870052"/>
            <a:ext cx="1655762" cy="1265238"/>
            <a:chOff x="3606" y="1117"/>
            <a:chExt cx="1043" cy="797"/>
          </a:xfrm>
        </p:grpSpPr>
        <p:pic>
          <p:nvPicPr>
            <p:cNvPr id="5168" name="Picture 48" descr="п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06" y="1117"/>
              <a:ext cx="1043" cy="797"/>
            </a:xfrm>
            <a:prstGeom prst="rect">
              <a:avLst/>
            </a:prstGeom>
            <a:noFill/>
          </p:spPr>
        </p:pic>
        <p:sp>
          <p:nvSpPr>
            <p:cNvPr id="5169" name="Text Box 49"/>
            <p:cNvSpPr txBox="1">
              <a:spLocks noChangeArrowheads="1"/>
            </p:cNvSpPr>
            <p:nvPr/>
          </p:nvSpPr>
          <p:spPr bwMode="auto">
            <a:xfrm>
              <a:off x="3878" y="1344"/>
              <a:ext cx="50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 i="1">
                  <a:solidFill>
                    <a:schemeClr val="bg1"/>
                  </a:solidFill>
                  <a:latin typeface="Bookman Old Style" pitchFamily="18" charset="0"/>
                </a:rPr>
                <a:t>18</a:t>
              </a:r>
            </a:p>
          </p:txBody>
        </p:sp>
      </p:grpSp>
      <p:grpSp>
        <p:nvGrpSpPr>
          <p:cNvPr id="5170" name="Group 50"/>
          <p:cNvGrpSpPr>
            <a:grpSpLocks/>
          </p:cNvGrpSpPr>
          <p:nvPr/>
        </p:nvGrpSpPr>
        <p:grpSpPr bwMode="auto">
          <a:xfrm>
            <a:off x="5357818" y="520661"/>
            <a:ext cx="1655763" cy="1265238"/>
            <a:chOff x="3606" y="1117"/>
            <a:chExt cx="1043" cy="797"/>
          </a:xfrm>
        </p:grpSpPr>
        <p:pic>
          <p:nvPicPr>
            <p:cNvPr id="5171" name="Picture 51" descr="п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06" y="1117"/>
              <a:ext cx="1043" cy="797"/>
            </a:xfrm>
            <a:prstGeom prst="rect">
              <a:avLst/>
            </a:prstGeom>
            <a:noFill/>
          </p:spPr>
        </p:pic>
        <p:sp>
          <p:nvSpPr>
            <p:cNvPr id="5172" name="Text Box 52"/>
            <p:cNvSpPr txBox="1">
              <a:spLocks noChangeArrowheads="1"/>
            </p:cNvSpPr>
            <p:nvPr/>
          </p:nvSpPr>
          <p:spPr bwMode="auto">
            <a:xfrm>
              <a:off x="3878" y="1344"/>
              <a:ext cx="31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 i="1">
                  <a:solidFill>
                    <a:schemeClr val="bg1"/>
                  </a:solidFill>
                  <a:latin typeface="Bookman Old Style" pitchFamily="18" charset="0"/>
                </a:rPr>
                <a:t>6</a:t>
              </a:r>
            </a:p>
          </p:txBody>
        </p:sp>
      </p:grpSp>
      <p:grpSp>
        <p:nvGrpSpPr>
          <p:cNvPr id="5173" name="Group 53"/>
          <p:cNvGrpSpPr>
            <a:grpSpLocks/>
          </p:cNvGrpSpPr>
          <p:nvPr/>
        </p:nvGrpSpPr>
        <p:grpSpPr bwMode="auto">
          <a:xfrm>
            <a:off x="4067175" y="1654152"/>
            <a:ext cx="1655763" cy="1265238"/>
            <a:chOff x="3606" y="1117"/>
            <a:chExt cx="1043" cy="797"/>
          </a:xfrm>
        </p:grpSpPr>
        <p:pic>
          <p:nvPicPr>
            <p:cNvPr id="5174" name="Picture 54" descr="п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06" y="1117"/>
              <a:ext cx="1043" cy="797"/>
            </a:xfrm>
            <a:prstGeom prst="rect">
              <a:avLst/>
            </a:prstGeom>
            <a:noFill/>
          </p:spPr>
        </p:pic>
        <p:sp>
          <p:nvSpPr>
            <p:cNvPr id="5175" name="Text Box 55"/>
            <p:cNvSpPr txBox="1">
              <a:spLocks noChangeArrowheads="1"/>
            </p:cNvSpPr>
            <p:nvPr/>
          </p:nvSpPr>
          <p:spPr bwMode="auto">
            <a:xfrm>
              <a:off x="3878" y="1344"/>
              <a:ext cx="50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 i="1">
                  <a:solidFill>
                    <a:schemeClr val="bg1"/>
                  </a:solidFill>
                  <a:latin typeface="Bookman Old Style" pitchFamily="18" charset="0"/>
                </a:rPr>
                <a:t>14</a:t>
              </a:r>
            </a:p>
          </p:txBody>
        </p:sp>
      </p:grpSp>
      <p:grpSp>
        <p:nvGrpSpPr>
          <p:cNvPr id="5176" name="Group 56"/>
          <p:cNvGrpSpPr>
            <a:grpSpLocks/>
          </p:cNvGrpSpPr>
          <p:nvPr/>
        </p:nvGrpSpPr>
        <p:grpSpPr bwMode="auto">
          <a:xfrm>
            <a:off x="6011863" y="4175102"/>
            <a:ext cx="1655762" cy="1265238"/>
            <a:chOff x="3606" y="1117"/>
            <a:chExt cx="1043" cy="797"/>
          </a:xfrm>
        </p:grpSpPr>
        <p:pic>
          <p:nvPicPr>
            <p:cNvPr id="5177" name="Picture 57" descr="п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06" y="1117"/>
              <a:ext cx="1043" cy="797"/>
            </a:xfrm>
            <a:prstGeom prst="rect">
              <a:avLst/>
            </a:prstGeom>
            <a:noFill/>
          </p:spPr>
        </p:pic>
        <p:sp>
          <p:nvSpPr>
            <p:cNvPr id="5178" name="Text Box 58"/>
            <p:cNvSpPr txBox="1">
              <a:spLocks noChangeArrowheads="1"/>
            </p:cNvSpPr>
            <p:nvPr/>
          </p:nvSpPr>
          <p:spPr bwMode="auto">
            <a:xfrm>
              <a:off x="3878" y="1344"/>
              <a:ext cx="50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 i="1">
                  <a:solidFill>
                    <a:schemeClr val="bg1"/>
                  </a:solidFill>
                  <a:latin typeface="Bookman Old Style" pitchFamily="18" charset="0"/>
                </a:rPr>
                <a:t>16</a:t>
              </a:r>
            </a:p>
          </p:txBody>
        </p:sp>
      </p:grpSp>
      <p:grpSp>
        <p:nvGrpSpPr>
          <p:cNvPr id="5179" name="Group 59"/>
          <p:cNvGrpSpPr>
            <a:grpSpLocks/>
          </p:cNvGrpSpPr>
          <p:nvPr/>
        </p:nvGrpSpPr>
        <p:grpSpPr bwMode="auto">
          <a:xfrm>
            <a:off x="7019925" y="142852"/>
            <a:ext cx="1655763" cy="1265238"/>
            <a:chOff x="3606" y="1117"/>
            <a:chExt cx="1043" cy="797"/>
          </a:xfrm>
        </p:grpSpPr>
        <p:pic>
          <p:nvPicPr>
            <p:cNvPr id="5180" name="Picture 60" descr="п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06" y="1117"/>
              <a:ext cx="1043" cy="797"/>
            </a:xfrm>
            <a:prstGeom prst="rect">
              <a:avLst/>
            </a:prstGeom>
            <a:noFill/>
          </p:spPr>
        </p:pic>
        <p:sp>
          <p:nvSpPr>
            <p:cNvPr id="5181" name="Text Box 61"/>
            <p:cNvSpPr txBox="1">
              <a:spLocks noChangeArrowheads="1"/>
            </p:cNvSpPr>
            <p:nvPr/>
          </p:nvSpPr>
          <p:spPr bwMode="auto">
            <a:xfrm>
              <a:off x="3878" y="1344"/>
              <a:ext cx="31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 i="1">
                  <a:solidFill>
                    <a:schemeClr val="bg1"/>
                  </a:solidFill>
                  <a:latin typeface="Bookman Old Style" pitchFamily="18" charset="0"/>
                </a:rPr>
                <a:t>5</a:t>
              </a:r>
            </a:p>
          </p:txBody>
        </p:sp>
      </p:grpSp>
      <p:grpSp>
        <p:nvGrpSpPr>
          <p:cNvPr id="5182" name="Group 62"/>
          <p:cNvGrpSpPr>
            <a:grpSpLocks/>
          </p:cNvGrpSpPr>
          <p:nvPr/>
        </p:nvGrpSpPr>
        <p:grpSpPr bwMode="auto">
          <a:xfrm>
            <a:off x="323850" y="3743302"/>
            <a:ext cx="1655763" cy="1265238"/>
            <a:chOff x="3606" y="1117"/>
            <a:chExt cx="1043" cy="797"/>
          </a:xfrm>
        </p:grpSpPr>
        <p:pic>
          <p:nvPicPr>
            <p:cNvPr id="5183" name="Picture 63" descr="п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06" y="1117"/>
              <a:ext cx="1043" cy="797"/>
            </a:xfrm>
            <a:prstGeom prst="rect">
              <a:avLst/>
            </a:prstGeom>
            <a:noFill/>
          </p:spPr>
        </p:pic>
        <p:sp>
          <p:nvSpPr>
            <p:cNvPr id="5184" name="Text Box 64"/>
            <p:cNvSpPr txBox="1">
              <a:spLocks noChangeArrowheads="1"/>
            </p:cNvSpPr>
            <p:nvPr/>
          </p:nvSpPr>
          <p:spPr bwMode="auto">
            <a:xfrm>
              <a:off x="3878" y="1344"/>
              <a:ext cx="50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 i="1">
                  <a:solidFill>
                    <a:schemeClr val="bg1"/>
                  </a:solidFill>
                  <a:latin typeface="Bookman Old Style" pitchFamily="18" charset="0"/>
                </a:rPr>
                <a:t>13</a:t>
              </a:r>
            </a:p>
          </p:txBody>
        </p:sp>
      </p:grpSp>
      <p:grpSp>
        <p:nvGrpSpPr>
          <p:cNvPr id="5185" name="Group 65"/>
          <p:cNvGrpSpPr>
            <a:grpSpLocks/>
          </p:cNvGrpSpPr>
          <p:nvPr/>
        </p:nvGrpSpPr>
        <p:grpSpPr bwMode="auto">
          <a:xfrm>
            <a:off x="6500826" y="2020859"/>
            <a:ext cx="1655763" cy="1265238"/>
            <a:chOff x="3606" y="1117"/>
            <a:chExt cx="1043" cy="797"/>
          </a:xfrm>
        </p:grpSpPr>
        <p:pic>
          <p:nvPicPr>
            <p:cNvPr id="5186" name="Picture 66" descr="п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06" y="1117"/>
              <a:ext cx="1043" cy="797"/>
            </a:xfrm>
            <a:prstGeom prst="rect">
              <a:avLst/>
            </a:prstGeom>
            <a:noFill/>
          </p:spPr>
        </p:pic>
        <p:sp>
          <p:nvSpPr>
            <p:cNvPr id="5187" name="Text Box 67"/>
            <p:cNvSpPr txBox="1">
              <a:spLocks noChangeArrowheads="1"/>
            </p:cNvSpPr>
            <p:nvPr/>
          </p:nvSpPr>
          <p:spPr bwMode="auto">
            <a:xfrm>
              <a:off x="3878" y="1344"/>
              <a:ext cx="31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 i="1">
                  <a:solidFill>
                    <a:schemeClr val="bg1"/>
                  </a:solidFill>
                  <a:latin typeface="Bookman Old Style" pitchFamily="18" charset="0"/>
                </a:rPr>
                <a:t>7</a:t>
              </a:r>
            </a:p>
          </p:txBody>
        </p:sp>
      </p:grpSp>
      <p:grpSp>
        <p:nvGrpSpPr>
          <p:cNvPr id="5188" name="Group 68"/>
          <p:cNvGrpSpPr>
            <a:grpSpLocks/>
          </p:cNvGrpSpPr>
          <p:nvPr/>
        </p:nvGrpSpPr>
        <p:grpSpPr bwMode="auto">
          <a:xfrm>
            <a:off x="1835150" y="503215"/>
            <a:ext cx="1655763" cy="1265237"/>
            <a:chOff x="3606" y="1117"/>
            <a:chExt cx="1043" cy="797"/>
          </a:xfrm>
        </p:grpSpPr>
        <p:pic>
          <p:nvPicPr>
            <p:cNvPr id="5189" name="Picture 69" descr="п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06" y="1117"/>
              <a:ext cx="1043" cy="797"/>
            </a:xfrm>
            <a:prstGeom prst="rect">
              <a:avLst/>
            </a:prstGeom>
            <a:noFill/>
          </p:spPr>
        </p:pic>
        <p:sp>
          <p:nvSpPr>
            <p:cNvPr id="5190" name="Text Box 70"/>
            <p:cNvSpPr txBox="1">
              <a:spLocks noChangeArrowheads="1"/>
            </p:cNvSpPr>
            <p:nvPr/>
          </p:nvSpPr>
          <p:spPr bwMode="auto">
            <a:xfrm>
              <a:off x="3878" y="1344"/>
              <a:ext cx="31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 i="1">
                  <a:solidFill>
                    <a:schemeClr val="bg1"/>
                  </a:solidFill>
                  <a:latin typeface="Bookman Old Style" pitchFamily="18" charset="0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69 -0.00069 L 0.19739 0.4821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0" y="2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84 -0.10533 L -0.00086 0.2854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19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23 0.05301 L -0.28577 0.47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00" y="2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89 -0.0294 L -0.23784 0.1305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00" y="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6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30312 0.191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00" y="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6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85 0.01296 L 0.23247 0.2439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5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0" y="1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6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587 -0.12361 L -0.13767 0.2983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5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00" y="2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7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327 -0.13402 L 0.06719 0.1703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5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00" y="1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7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04 0.02083 L -0.35816 0.0127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00" y="-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7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100" fill="hold"/>
                                        <p:tgtEl>
                                          <p:spTgt spid="51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2" dur="100" fill="hold"/>
                                        <p:tgtEl>
                                          <p:spTgt spid="51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51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51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79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51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100" fill="hold"/>
                                        <p:tgtEl>
                                          <p:spTgt spid="51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5" dur="100" fill="hold"/>
                                        <p:tgtEl>
                                          <p:spTgt spid="51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51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51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88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5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100" fill="hold"/>
                                        <p:tgtEl>
                                          <p:spTgt spid="51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8" dur="100" fill="hold"/>
                                        <p:tgtEl>
                                          <p:spTgt spid="51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9" dur="100" fill="hold"/>
                                        <p:tgtEl>
                                          <p:spTgt spid="51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100" fill="hold"/>
                                        <p:tgtEl>
                                          <p:spTgt spid="51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8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100" fill="hold"/>
                                        <p:tgtEl>
                                          <p:spTgt spid="51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1" dur="100" fill="hold"/>
                                        <p:tgtEl>
                                          <p:spTgt spid="51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2" dur="100" fill="hold"/>
                                        <p:tgtEl>
                                          <p:spTgt spid="51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100" fill="hold"/>
                                        <p:tgtEl>
                                          <p:spTgt spid="51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8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4140200" y="2636838"/>
            <a:ext cx="18473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ru-RU" sz="4800" b="1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428604"/>
            <a:ext cx="51875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Проверь себя!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1643050"/>
            <a:ext cx="19351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8:4=2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2643182"/>
            <a:ext cx="231986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14:7=2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3714752"/>
            <a:ext cx="231986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12:6=2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4786322"/>
            <a:ext cx="270458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20:10=2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16813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57752" y="1785926"/>
            <a:ext cx="2419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10: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=2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00628" y="4786322"/>
            <a:ext cx="24192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16: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=2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00628" y="2857496"/>
            <a:ext cx="20345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:3=2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0628" y="3786190"/>
            <a:ext cx="21739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18: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=2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857752" y="1785926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</a:t>
            </a:r>
            <a:r>
              <a:rPr lang="en-US" sz="54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=2</a:t>
            </a:r>
            <a:endParaRPr lang="ru-RU" sz="5400" b="0" cap="none" spc="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72066" y="2862860"/>
            <a:ext cx="193514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6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:3=2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00628" y="3812449"/>
            <a:ext cx="2214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18:</a:t>
            </a:r>
            <a:r>
              <a:rPr lang="ru-RU" sz="48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9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=2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38216" y="4786322"/>
            <a:ext cx="231986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16:</a:t>
            </a:r>
            <a:r>
              <a:rPr lang="ru-RU" sz="54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8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=2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  <p:bldP spid="6" grpId="0"/>
      <p:bldP spid="8" grpId="0"/>
      <p:bldP spid="9" grpId="0"/>
      <p:bldP spid="10" grpId="0"/>
      <p:bldP spid="12" grpId="0"/>
      <p:bldP spid="13" grpId="0" build="allAtOnce"/>
      <p:bldP spid="13" grpId="1" build="allAtOnce"/>
      <p:bldP spid="14" grpId="0"/>
      <p:bldP spid="14" grpId="1"/>
      <p:bldP spid="15" grpId="0"/>
      <p:bldP spid="15" grpId="2"/>
      <p:bldP spid="16" grpId="0"/>
      <p:bldP spid="16" grpId="1"/>
      <p:bldP spid="17" grpId="0"/>
      <p:bldP spid="18" grpId="1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1285860"/>
            <a:ext cx="171451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1142984"/>
            <a:ext cx="1670050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3357562"/>
            <a:ext cx="164307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61" name="WordArt 9"/>
          <p:cNvSpPr>
            <a:spLocks noChangeArrowheads="1" noChangeShapeType="1" noTextEdit="1"/>
          </p:cNvSpPr>
          <p:nvPr/>
        </p:nvSpPr>
        <p:spPr bwMode="auto">
          <a:xfrm>
            <a:off x="5500694" y="2214554"/>
            <a:ext cx="3033704" cy="2365384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Impact"/>
              </a:rPr>
              <a:t>Хорошо поработал,</a:t>
            </a:r>
          </a:p>
          <a:p>
            <a:pPr algn="ctr"/>
            <a:r>
              <a:rPr lang="ru-RU" sz="3600" b="1" kern="10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Impact"/>
              </a:rPr>
              <a:t>но были недочёты.</a:t>
            </a:r>
          </a:p>
        </p:txBody>
      </p:sp>
      <p:sp>
        <p:nvSpPr>
          <p:cNvPr id="23562" name="WordArt 10"/>
          <p:cNvSpPr>
            <a:spLocks noChangeArrowheads="1" noChangeShapeType="1" noTextEdit="1"/>
          </p:cNvSpPr>
          <p:nvPr/>
        </p:nvSpPr>
        <p:spPr bwMode="auto">
          <a:xfrm>
            <a:off x="500034" y="2500306"/>
            <a:ext cx="2890827" cy="193675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Impact"/>
              </a:rPr>
              <a:t>Отлично поработал,</a:t>
            </a:r>
          </a:p>
          <a:p>
            <a:pPr algn="ctr"/>
            <a:r>
              <a:rPr lang="ru-RU" sz="3600" b="1" kern="10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Impact"/>
              </a:rPr>
              <a:t>всё удалось.</a:t>
            </a:r>
          </a:p>
        </p:txBody>
      </p:sp>
      <p:sp>
        <p:nvSpPr>
          <p:cNvPr id="23563" name="WordArt 11"/>
          <p:cNvSpPr>
            <a:spLocks noChangeArrowheads="1" noChangeShapeType="1" noTextEdit="1"/>
          </p:cNvSpPr>
          <p:nvPr/>
        </p:nvSpPr>
        <p:spPr bwMode="auto">
          <a:xfrm rot="298615">
            <a:off x="2670714" y="4565747"/>
            <a:ext cx="3280259" cy="222354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Impact"/>
              </a:rPr>
              <a:t>Испытывал затруднения</a:t>
            </a:r>
          </a:p>
          <a:p>
            <a:pPr algn="ctr"/>
            <a:r>
              <a:rPr lang="ru-RU" sz="3600" b="1" kern="10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Impact"/>
              </a:rPr>
              <a:t>в работе.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285728"/>
            <a:ext cx="710425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Оцени свою работу сам!</a:t>
            </a:r>
            <a:endParaRPr lang="ru-RU" sz="4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 descr="серый"/>
          <p:cNvSpPr>
            <a:spLocks noChangeArrowheads="1" noChangeShapeType="1" noTextEdit="1"/>
          </p:cNvSpPr>
          <p:nvPr/>
        </p:nvSpPr>
        <p:spPr bwMode="auto">
          <a:xfrm>
            <a:off x="1692275" y="476250"/>
            <a:ext cx="5737245" cy="4524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Устный счёт</a:t>
            </a: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3786182" y="3857628"/>
            <a:ext cx="90441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9600" b="1" i="1" dirty="0">
                <a:solidFill>
                  <a:srgbClr val="D60093"/>
                </a:solidFill>
              </a:rPr>
              <a:t>&lt;</a:t>
            </a:r>
            <a:endParaRPr lang="ru-RU" sz="9600" b="1" i="1" dirty="0">
              <a:solidFill>
                <a:srgbClr val="D60093"/>
              </a:solidFill>
            </a:endParaRP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 flipH="1">
            <a:off x="3286116" y="4143380"/>
            <a:ext cx="78581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8800" b="1" i="1" dirty="0">
                <a:solidFill>
                  <a:srgbClr val="D60093"/>
                </a:solidFill>
              </a:rPr>
              <a:t>&gt;</a:t>
            </a:r>
            <a:endParaRPr lang="ru-RU" sz="8800" b="1" i="1" dirty="0">
              <a:solidFill>
                <a:srgbClr val="D60093"/>
              </a:solidFill>
            </a:endParaRPr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3571868" y="4286256"/>
            <a:ext cx="7232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7200" b="1" i="1" dirty="0">
                <a:solidFill>
                  <a:srgbClr val="D60093"/>
                </a:solidFill>
              </a:rPr>
              <a:t>=</a:t>
            </a:r>
            <a:endParaRPr lang="ru-RU" sz="7200" b="1" i="1" dirty="0">
              <a:solidFill>
                <a:srgbClr val="D60093"/>
              </a:solidFill>
            </a:endParaRPr>
          </a:p>
        </p:txBody>
      </p:sp>
      <p:pic>
        <p:nvPicPr>
          <p:cNvPr id="22" name="Рисунок 21" descr="a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428604"/>
            <a:ext cx="4434260" cy="3929090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928662" y="3714752"/>
            <a:ext cx="2686954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5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8+2</a:t>
            </a:r>
            <a:endParaRPr lang="ru-RU" sz="115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857752" y="3714752"/>
            <a:ext cx="2358338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1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82</a:t>
            </a:r>
            <a:endParaRPr lang="ru-RU" sz="1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9" name="Picture 12" descr="Рисунок4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E1F3E1"/>
              </a:clrFrom>
              <a:clrTo>
                <a:srgbClr val="E1F3E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91250">
            <a:off x="4026512" y="1992255"/>
            <a:ext cx="2641525" cy="1785950"/>
          </a:xfrm>
          <a:prstGeom prst="rect">
            <a:avLst/>
          </a:prstGeom>
          <a:noFill/>
        </p:spPr>
      </p:pic>
      <p:sp>
        <p:nvSpPr>
          <p:cNvPr id="31" name="Прямоугольник 30"/>
          <p:cNvSpPr/>
          <p:nvPr/>
        </p:nvSpPr>
        <p:spPr>
          <a:xfrm>
            <a:off x="4643438" y="3929066"/>
            <a:ext cx="257176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1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35</a:t>
            </a:r>
            <a:endParaRPr lang="ru-RU" sz="1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85786" y="3929066"/>
            <a:ext cx="235833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1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74</a:t>
            </a:r>
            <a:endParaRPr lang="ru-RU" sz="1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85786" y="4000504"/>
            <a:ext cx="235833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1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53</a:t>
            </a:r>
            <a:endParaRPr lang="ru-RU" sz="1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929058" y="3857628"/>
            <a:ext cx="436850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1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7+7+7</a:t>
            </a:r>
            <a:endParaRPr lang="ru-RU" sz="1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5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71" dur="1230" decel="100000"/>
                                        <p:tgtEl>
                                          <p:spTgt spid="29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72" dur="1230" decel="100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73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74" dur="1230" decel="100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75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1" grpId="0"/>
      <p:bldP spid="4111" grpId="1"/>
      <p:bldP spid="4112" grpId="0"/>
      <p:bldP spid="4112" grpId="1"/>
      <p:bldP spid="4113" grpId="0"/>
      <p:bldP spid="4113" grpId="1"/>
      <p:bldP spid="27" grpId="0"/>
      <p:bldP spid="28" grpId="0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9" name="Picture 27" descr="D:\Рисунки\Цветы\13838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1142984"/>
            <a:ext cx="2694830" cy="2500330"/>
          </a:xfrm>
          <a:prstGeom prst="rect">
            <a:avLst/>
          </a:prstGeom>
          <a:noFill/>
        </p:spPr>
      </p:pic>
      <p:pic>
        <p:nvPicPr>
          <p:cNvPr id="3095" name="Picture 23" descr="D:\Наши документы\Папанька\ФОТОПРОБЫ\розы\кувшин .bmp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64B289"/>
              </a:clrFrom>
              <a:clrTo>
                <a:srgbClr val="64B28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3429000"/>
            <a:ext cx="3870389" cy="3035283"/>
          </a:xfrm>
          <a:prstGeom prst="rect">
            <a:avLst/>
          </a:prstGeom>
          <a:noFill/>
        </p:spPr>
      </p:pic>
      <p:sp>
        <p:nvSpPr>
          <p:cNvPr id="3081" name="WordArt 4" descr="серый"/>
          <p:cNvSpPr>
            <a:spLocks noChangeArrowheads="1" noChangeShapeType="1" noTextEdit="1"/>
          </p:cNvSpPr>
          <p:nvPr/>
        </p:nvSpPr>
        <p:spPr bwMode="auto">
          <a:xfrm>
            <a:off x="1692275" y="476250"/>
            <a:ext cx="597693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Устный счёт</a:t>
            </a:r>
          </a:p>
        </p:txBody>
      </p:sp>
      <p:pic>
        <p:nvPicPr>
          <p:cNvPr id="3098" name="Picture 26" descr="D:\Рисунки\Цветы\rose2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19366">
            <a:off x="354259" y="3348054"/>
            <a:ext cx="1740230" cy="1812739"/>
          </a:xfrm>
          <a:prstGeom prst="rect">
            <a:avLst/>
          </a:prstGeom>
          <a:noFill/>
        </p:spPr>
      </p:pic>
      <p:pic>
        <p:nvPicPr>
          <p:cNvPr id="3100" name="Picture 28" descr="D:\Рисунки\Цветы\m-002_072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6FDF5"/>
              </a:clrFrom>
              <a:clrTo>
                <a:srgbClr val="F6FD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1500174"/>
            <a:ext cx="1176337" cy="1219200"/>
          </a:xfrm>
          <a:prstGeom prst="rect">
            <a:avLst/>
          </a:prstGeom>
          <a:noFill/>
        </p:spPr>
      </p:pic>
      <p:pic>
        <p:nvPicPr>
          <p:cNvPr id="3103" name="Picture 31" descr="D:\Рисунки\Цветы\m-002_050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5FCF4"/>
              </a:clrFrom>
              <a:clrTo>
                <a:srgbClr val="F5FC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89439">
            <a:off x="4590537" y="1450172"/>
            <a:ext cx="1653422" cy="1401533"/>
          </a:xfrm>
          <a:prstGeom prst="rect">
            <a:avLst/>
          </a:prstGeom>
          <a:noFill/>
        </p:spPr>
      </p:pic>
      <p:sp>
        <p:nvSpPr>
          <p:cNvPr id="36" name="Прямоугольник 35"/>
          <p:cNvSpPr/>
          <p:nvPr/>
        </p:nvSpPr>
        <p:spPr>
          <a:xfrm>
            <a:off x="571472" y="5214950"/>
            <a:ext cx="171451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15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2</a:t>
            </a:r>
            <a:endParaRPr lang="ru-RU" sz="4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643042" y="2571744"/>
            <a:ext cx="14366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34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2</a:t>
            </a:r>
            <a:endParaRPr lang="ru-RU" sz="4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572000" y="2786058"/>
            <a:ext cx="14366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2</a:t>
            </a:r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28</a:t>
            </a:r>
            <a:endParaRPr lang="ru-RU" sz="4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500694" y="5286388"/>
            <a:ext cx="138531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50:2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143768" y="3429000"/>
            <a:ext cx="138531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18</a:t>
            </a:r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: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 2"/>
              </a:rPr>
              <a:t>2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3" name="Рисунок 42" descr="FLWR6.JPG"/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3571" y="4000505"/>
            <a:ext cx="1143008" cy="1143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7 L 0.27952 -0.18333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46 0.00347 L 0.11875 0.20625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00" y="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42 -0.04445 C 0.0257 -0.03681 0.02587 -0.03125 0.02448 -0.02037 C 0.02517 -0.00162 0.02448 0.01273 0.02865 0.02963 C 0.02899 0.03703 0.0316 0.06504 0.02865 0.07592 C 0.02813 0.07801 0.0257 0.07824 0.02448 0.07963 C -0.00208 0.11111 0.02622 0.08194 0.01198 0.09259 C 0.00903 0.09467 0.00365 0.1 0.00365 0.10023 C -0.00521 0.11782 -0.02378 0.11527 -0.03802 0.11851 C -0.04184 0.11944 -0.04514 0.12338 -0.04913 0.12407 C -0.05642 0.12546 -0.06389 0.12523 -0.07135 0.12592 C -0.08108 0.12916 -0.07604 0.13194 -0.08385 0.13888 C -0.09288 0.15694 -0.07847 0.12939 -0.09219 0.15 C -0.09444 0.15324 -0.10017 0.16435 -0.09774 0.16111 C -0.09722 0.16041 -0.09687 0.15995 -0.09635 0.15926 " pathEditMode="relative" rAng="0" ptsTypes="fffffffffffffA">
                                      <p:cBhvr>
                                        <p:cTn id="38" dur="5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0" y="10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C -0.00903 0.00787 -0.01076 0.00533 -0.02361 0.00371 C -0.03767 -0.00254 -0.05017 -0.00949 -0.0625 -0.02037 C -0.06458 -0.02847 -0.07066 -0.03009 -0.07639 -0.03518 C -0.07795 -0.03657 -0.07899 -0.03912 -0.08056 -0.04074 C -0.08802 -0.04907 -0.08142 -0.04074 -0.08889 -0.04629 C -0.09774 -0.05277 -0.10538 -0.06157 -0.11528 -0.06481 C -0.11979 -0.06875 -0.12413 -0.0699 -0.12917 -0.07222 C -0.14028 -0.07152 -0.15139 -0.07152 -0.1625 -0.07037 C -0.17031 -0.06967 -0.17743 -0.05879 -0.18472 -0.05555 C -0.19965 -0.04884 -0.2151 -0.0456 -0.23056 -0.04259 C -0.24149 -0.03773 -0.25399 -0.03796 -0.26528 -0.03703 C -0.28247 -0.03564 -0.31667 -0.03333 -0.31667 -0.03333 C -0.33281 -0.03055 -0.34757 -0.02986 -0.36389 -0.03148 C -0.38385 -0.02986 -0.40382 -0.02893 -0.42361 -0.02592 C -0.42778 -0.02407 -0.43229 -0.02129 -0.43611 -0.01851 C -0.43906 -0.01643 -0.44444 -0.01111 -0.44444 -0.01111 C -0.44392 -0.00856 -0.44358 -0.00625 -0.44306 -0.0037 C -0.44219 -1.11111E-6 -0.44028 0.00741 -0.44028 0.00741 C -0.43872 0.02732 -0.43681 0.03149 -0.44028 0.02223 " pathEditMode="relative" ptsTypes="fffffffffffffffffffA">
                                      <p:cBhvr>
                                        <p:cTn id="50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1481E-6 C -0.00087 0.00163 -0.00156 0.00348 -0.00261 0.00487 C -0.00382 0.00625 -0.00538 0.00649 -0.00625 0.00788 C -0.01111 0.01575 -0.0033 0.01112 -0.01129 0.01436 C -0.01945 0.025 -0.01059 0.01505 -0.01858 0.02061 C -0.02136 0.02269 -0.02604 0.02732 -0.02604 0.02732 C -0.04896 0.02477 -0.07188 0.02246 -0.09497 0.02061 C -0.10365 0.0169 -0.11094 0.00926 -0.11979 0.00649 C -0.12205 0.00417 -0.12465 0.00232 -0.12708 -4.81481E-6 C -0.1283 -0.00092 -0.13073 -0.003 -0.13073 -0.003 C -0.13507 -0.0118 -0.13056 -0.00532 -0.13924 -0.00949 C -0.1441 -0.0118 -0.15434 -0.0199 -0.15903 -0.02384 C -0.16458 -0.03449 -0.17031 -0.03263 -0.17622 -0.03981 C -0.18629 -0.05115 -0.17986 -0.04768 -0.18733 -0.05069 C -0.19011 -0.05347 -0.19445 -0.05486 -0.19601 -0.05879 C -0.20226 -0.07222 -0.19236 -0.06226 -0.20087 -0.0699 C -0.20261 -0.06875 -0.20434 -0.06828 -0.2059 -0.06666 C -0.20695 -0.0655 -0.20816 -0.0618 -0.20816 -0.06157 " pathEditMode="relative" rAng="0" ptsTypes="fffffffffffffffffA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00" y="-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214414" y="357166"/>
            <a:ext cx="66863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Считаем двойками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35" name="Группа 34"/>
          <p:cNvGrpSpPr/>
          <p:nvPr/>
        </p:nvGrpSpPr>
        <p:grpSpPr>
          <a:xfrm rot="19934694">
            <a:off x="1119612" y="1490034"/>
            <a:ext cx="988185" cy="450600"/>
            <a:chOff x="2428860" y="1214422"/>
            <a:chExt cx="1143008" cy="571504"/>
          </a:xfrm>
        </p:grpSpPr>
        <p:pic>
          <p:nvPicPr>
            <p:cNvPr id="33" name="Рисунок 32" descr="FLWR6.JP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8860" y="1214422"/>
              <a:ext cx="571504" cy="571504"/>
            </a:xfrm>
            <a:prstGeom prst="rect">
              <a:avLst/>
            </a:prstGeom>
          </p:spPr>
        </p:pic>
        <p:pic>
          <p:nvPicPr>
            <p:cNvPr id="34" name="Рисунок 33" descr="FLWR6.JP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64" y="1214422"/>
              <a:ext cx="571504" cy="571504"/>
            </a:xfrm>
            <a:prstGeom prst="rect">
              <a:avLst/>
            </a:prstGeom>
          </p:spPr>
        </p:pic>
      </p:grpSp>
      <p:grpSp>
        <p:nvGrpSpPr>
          <p:cNvPr id="54" name="Группа 53"/>
          <p:cNvGrpSpPr/>
          <p:nvPr/>
        </p:nvGrpSpPr>
        <p:grpSpPr>
          <a:xfrm rot="19934694">
            <a:off x="1548239" y="1990101"/>
            <a:ext cx="988185" cy="450600"/>
            <a:chOff x="2428860" y="1214422"/>
            <a:chExt cx="1143008" cy="571504"/>
          </a:xfrm>
        </p:grpSpPr>
        <p:pic>
          <p:nvPicPr>
            <p:cNvPr id="55" name="Рисунок 54" descr="FLWR6.JP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8860" y="1214422"/>
              <a:ext cx="571504" cy="571504"/>
            </a:xfrm>
            <a:prstGeom prst="rect">
              <a:avLst/>
            </a:prstGeom>
          </p:spPr>
        </p:pic>
        <p:pic>
          <p:nvPicPr>
            <p:cNvPr id="56" name="Рисунок 55" descr="FLWR6.JP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64" y="1214422"/>
              <a:ext cx="571504" cy="571504"/>
            </a:xfrm>
            <a:prstGeom prst="rect">
              <a:avLst/>
            </a:prstGeom>
          </p:spPr>
        </p:pic>
      </p:grpSp>
      <p:grpSp>
        <p:nvGrpSpPr>
          <p:cNvPr id="57" name="Группа 56"/>
          <p:cNvGrpSpPr/>
          <p:nvPr/>
        </p:nvGrpSpPr>
        <p:grpSpPr>
          <a:xfrm rot="19934694">
            <a:off x="2334057" y="2990233"/>
            <a:ext cx="988185" cy="450600"/>
            <a:chOff x="2428860" y="1214422"/>
            <a:chExt cx="1143008" cy="571504"/>
          </a:xfrm>
        </p:grpSpPr>
        <p:pic>
          <p:nvPicPr>
            <p:cNvPr id="58" name="Рисунок 57" descr="FLWR6.JP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8860" y="1214422"/>
              <a:ext cx="571504" cy="571504"/>
            </a:xfrm>
            <a:prstGeom prst="rect">
              <a:avLst/>
            </a:prstGeom>
          </p:spPr>
        </p:pic>
        <p:pic>
          <p:nvPicPr>
            <p:cNvPr id="59" name="Рисунок 58" descr="FLWR6.JP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64" y="1214422"/>
              <a:ext cx="571504" cy="571504"/>
            </a:xfrm>
            <a:prstGeom prst="rect">
              <a:avLst/>
            </a:prstGeom>
          </p:spPr>
        </p:pic>
      </p:grpSp>
      <p:grpSp>
        <p:nvGrpSpPr>
          <p:cNvPr id="60" name="Группа 59"/>
          <p:cNvGrpSpPr/>
          <p:nvPr/>
        </p:nvGrpSpPr>
        <p:grpSpPr>
          <a:xfrm rot="19934694">
            <a:off x="1976868" y="2490167"/>
            <a:ext cx="988185" cy="450600"/>
            <a:chOff x="2428860" y="1214422"/>
            <a:chExt cx="1143008" cy="571504"/>
          </a:xfrm>
        </p:grpSpPr>
        <p:pic>
          <p:nvPicPr>
            <p:cNvPr id="61" name="Рисунок 60" descr="FLWR6.JP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8860" y="1214422"/>
              <a:ext cx="571504" cy="571504"/>
            </a:xfrm>
            <a:prstGeom prst="rect">
              <a:avLst/>
            </a:prstGeom>
          </p:spPr>
        </p:pic>
        <p:pic>
          <p:nvPicPr>
            <p:cNvPr id="62" name="Рисунок 61" descr="FLWR6.JP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64" y="1214422"/>
              <a:ext cx="571504" cy="571504"/>
            </a:xfrm>
            <a:prstGeom prst="rect">
              <a:avLst/>
            </a:prstGeom>
          </p:spPr>
        </p:pic>
      </p:grpSp>
      <p:grpSp>
        <p:nvGrpSpPr>
          <p:cNvPr id="63" name="Группа 62"/>
          <p:cNvGrpSpPr/>
          <p:nvPr/>
        </p:nvGrpSpPr>
        <p:grpSpPr>
          <a:xfrm rot="19934694">
            <a:off x="2762686" y="3418860"/>
            <a:ext cx="988185" cy="450600"/>
            <a:chOff x="2428860" y="1214422"/>
            <a:chExt cx="1143008" cy="571504"/>
          </a:xfrm>
        </p:grpSpPr>
        <p:pic>
          <p:nvPicPr>
            <p:cNvPr id="64" name="Рисунок 63" descr="FLWR6.JP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8860" y="1214422"/>
              <a:ext cx="571504" cy="571504"/>
            </a:xfrm>
            <a:prstGeom prst="rect">
              <a:avLst/>
            </a:prstGeom>
          </p:spPr>
        </p:pic>
        <p:pic>
          <p:nvPicPr>
            <p:cNvPr id="65" name="Рисунок 64" descr="FLWR6.JP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64" y="1214422"/>
              <a:ext cx="571504" cy="571504"/>
            </a:xfrm>
            <a:prstGeom prst="rect">
              <a:avLst/>
            </a:prstGeom>
          </p:spPr>
        </p:pic>
      </p:grpSp>
      <p:grpSp>
        <p:nvGrpSpPr>
          <p:cNvPr id="66" name="Группа 65"/>
          <p:cNvGrpSpPr/>
          <p:nvPr/>
        </p:nvGrpSpPr>
        <p:grpSpPr>
          <a:xfrm rot="19934694">
            <a:off x="3191313" y="3847488"/>
            <a:ext cx="988185" cy="450600"/>
            <a:chOff x="2428860" y="1214422"/>
            <a:chExt cx="1143008" cy="571504"/>
          </a:xfrm>
        </p:grpSpPr>
        <p:pic>
          <p:nvPicPr>
            <p:cNvPr id="67" name="Рисунок 66" descr="FLWR6.JP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8860" y="1214422"/>
              <a:ext cx="571504" cy="571504"/>
            </a:xfrm>
            <a:prstGeom prst="rect">
              <a:avLst/>
            </a:prstGeom>
          </p:spPr>
        </p:pic>
        <p:pic>
          <p:nvPicPr>
            <p:cNvPr id="68" name="Рисунок 67" descr="FLWR6.JP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64" y="1214422"/>
              <a:ext cx="571504" cy="571504"/>
            </a:xfrm>
            <a:prstGeom prst="rect">
              <a:avLst/>
            </a:prstGeom>
          </p:spPr>
        </p:pic>
      </p:grpSp>
      <p:grpSp>
        <p:nvGrpSpPr>
          <p:cNvPr id="69" name="Группа 68"/>
          <p:cNvGrpSpPr/>
          <p:nvPr/>
        </p:nvGrpSpPr>
        <p:grpSpPr>
          <a:xfrm rot="19934694">
            <a:off x="3548504" y="4276116"/>
            <a:ext cx="988185" cy="450600"/>
            <a:chOff x="2428860" y="1214422"/>
            <a:chExt cx="1143008" cy="571504"/>
          </a:xfrm>
        </p:grpSpPr>
        <p:pic>
          <p:nvPicPr>
            <p:cNvPr id="70" name="Рисунок 69" descr="FLWR6.JP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8860" y="1214422"/>
              <a:ext cx="571504" cy="571504"/>
            </a:xfrm>
            <a:prstGeom prst="rect">
              <a:avLst/>
            </a:prstGeom>
          </p:spPr>
        </p:pic>
        <p:pic>
          <p:nvPicPr>
            <p:cNvPr id="71" name="Рисунок 70" descr="FLWR6.JP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64" y="1214422"/>
              <a:ext cx="571504" cy="571504"/>
            </a:xfrm>
            <a:prstGeom prst="rect">
              <a:avLst/>
            </a:prstGeom>
          </p:spPr>
        </p:pic>
      </p:grpSp>
      <p:grpSp>
        <p:nvGrpSpPr>
          <p:cNvPr id="72" name="Группа 71"/>
          <p:cNvGrpSpPr/>
          <p:nvPr/>
        </p:nvGrpSpPr>
        <p:grpSpPr>
          <a:xfrm rot="19934694">
            <a:off x="4048570" y="4776182"/>
            <a:ext cx="988185" cy="450600"/>
            <a:chOff x="2428860" y="1214422"/>
            <a:chExt cx="1143008" cy="571504"/>
          </a:xfrm>
        </p:grpSpPr>
        <p:pic>
          <p:nvPicPr>
            <p:cNvPr id="73" name="Рисунок 72" descr="FLWR6.JP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8860" y="1214422"/>
              <a:ext cx="571504" cy="571504"/>
            </a:xfrm>
            <a:prstGeom prst="rect">
              <a:avLst/>
            </a:prstGeom>
          </p:spPr>
        </p:pic>
        <p:pic>
          <p:nvPicPr>
            <p:cNvPr id="74" name="Рисунок 73" descr="FLWR6.JP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64" y="1214422"/>
              <a:ext cx="571504" cy="571504"/>
            </a:xfrm>
            <a:prstGeom prst="rect">
              <a:avLst/>
            </a:prstGeom>
          </p:spPr>
        </p:pic>
      </p:grpSp>
      <p:grpSp>
        <p:nvGrpSpPr>
          <p:cNvPr id="75" name="Группа 74"/>
          <p:cNvGrpSpPr/>
          <p:nvPr/>
        </p:nvGrpSpPr>
        <p:grpSpPr>
          <a:xfrm rot="19934694">
            <a:off x="4548636" y="5204810"/>
            <a:ext cx="988185" cy="450600"/>
            <a:chOff x="2428860" y="1214422"/>
            <a:chExt cx="1143008" cy="571504"/>
          </a:xfrm>
        </p:grpSpPr>
        <p:pic>
          <p:nvPicPr>
            <p:cNvPr id="76" name="Рисунок 75" descr="FLWR6.JP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8860" y="1214422"/>
              <a:ext cx="571504" cy="571504"/>
            </a:xfrm>
            <a:prstGeom prst="rect">
              <a:avLst/>
            </a:prstGeom>
          </p:spPr>
        </p:pic>
        <p:pic>
          <p:nvPicPr>
            <p:cNvPr id="77" name="Рисунок 76" descr="FLWR6.JP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64" y="1214422"/>
              <a:ext cx="571504" cy="571504"/>
            </a:xfrm>
            <a:prstGeom prst="rect">
              <a:avLst/>
            </a:prstGeom>
          </p:spPr>
        </p:pic>
      </p:grpSp>
      <p:grpSp>
        <p:nvGrpSpPr>
          <p:cNvPr id="78" name="Группа 77"/>
          <p:cNvGrpSpPr/>
          <p:nvPr/>
        </p:nvGrpSpPr>
        <p:grpSpPr>
          <a:xfrm rot="19934694">
            <a:off x="5048701" y="5704876"/>
            <a:ext cx="988185" cy="450600"/>
            <a:chOff x="2428860" y="1214422"/>
            <a:chExt cx="1143008" cy="571504"/>
          </a:xfrm>
        </p:grpSpPr>
        <p:pic>
          <p:nvPicPr>
            <p:cNvPr id="79" name="Рисунок 78" descr="FLWR6.JP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8860" y="1214422"/>
              <a:ext cx="571504" cy="571504"/>
            </a:xfrm>
            <a:prstGeom prst="rect">
              <a:avLst/>
            </a:prstGeom>
          </p:spPr>
        </p:pic>
        <p:pic>
          <p:nvPicPr>
            <p:cNvPr id="80" name="Рисунок 79" descr="FLWR6.JPG"/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64" y="1214422"/>
              <a:ext cx="571504" cy="571504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2" descr="black74"/>
          <p:cNvSpPr>
            <a:spLocks noChangeArrowheads="1" noChangeShapeType="1" noTextEdit="1"/>
          </p:cNvSpPr>
          <p:nvPr/>
        </p:nvSpPr>
        <p:spPr bwMode="auto">
          <a:xfrm>
            <a:off x="714348" y="2643182"/>
            <a:ext cx="7786741" cy="10715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Умножение </a:t>
            </a:r>
            <a:r>
              <a:rPr lang="ru-RU" sz="3600" b="1" kern="1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и </a:t>
            </a:r>
            <a:r>
              <a:rPr lang="ru-RU" sz="3600" b="1" kern="1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деление </a:t>
            </a:r>
            <a:r>
              <a:rPr lang="ru-RU" sz="3600" b="1" kern="1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на  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57488" y="1142984"/>
            <a:ext cx="36711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kern="1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Тема урока: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Рисунок36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E1F3E1"/>
              </a:clrFrom>
              <a:clrTo>
                <a:srgbClr val="E1F3E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5229225"/>
            <a:ext cx="2627312" cy="1628775"/>
          </a:xfrm>
          <a:prstGeom prst="rect">
            <a:avLst/>
          </a:prstGeom>
          <a:noFill/>
        </p:spPr>
      </p:pic>
      <p:grpSp>
        <p:nvGrpSpPr>
          <p:cNvPr id="9225" name="Group 9"/>
          <p:cNvGrpSpPr>
            <a:grpSpLocks/>
          </p:cNvGrpSpPr>
          <p:nvPr/>
        </p:nvGrpSpPr>
        <p:grpSpPr bwMode="auto">
          <a:xfrm>
            <a:off x="5000649" y="857232"/>
            <a:ext cx="2928937" cy="914400"/>
            <a:chOff x="2472" y="1207"/>
            <a:chExt cx="1845" cy="576"/>
          </a:xfrm>
        </p:grpSpPr>
        <p:sp>
          <p:nvSpPr>
            <p:cNvPr id="9223" name="Text Box 7"/>
            <p:cNvSpPr txBox="1">
              <a:spLocks noChangeArrowheads="1"/>
            </p:cNvSpPr>
            <p:nvPr/>
          </p:nvSpPr>
          <p:spPr bwMode="auto">
            <a:xfrm>
              <a:off x="2472" y="1207"/>
              <a:ext cx="1845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5400" b="1" i="1" dirty="0">
                  <a:solidFill>
                    <a:schemeClr val="bg1"/>
                  </a:solidFill>
                  <a:latin typeface="Bookman Old Style" pitchFamily="18" charset="0"/>
                </a:rPr>
                <a:t>2  1 = 2</a:t>
              </a:r>
            </a:p>
          </p:txBody>
        </p:sp>
        <p:sp>
          <p:nvSpPr>
            <p:cNvPr id="9224" name="Oval 8"/>
            <p:cNvSpPr>
              <a:spLocks noChangeArrowheads="1"/>
            </p:cNvSpPr>
            <p:nvPr/>
          </p:nvSpPr>
          <p:spPr bwMode="auto">
            <a:xfrm>
              <a:off x="2971" y="1434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232" name="Group 16"/>
          <p:cNvGrpSpPr>
            <a:grpSpLocks/>
          </p:cNvGrpSpPr>
          <p:nvPr/>
        </p:nvGrpSpPr>
        <p:grpSpPr bwMode="auto">
          <a:xfrm>
            <a:off x="5000649" y="1936732"/>
            <a:ext cx="2928937" cy="914400"/>
            <a:chOff x="2472" y="1207"/>
            <a:chExt cx="1845" cy="576"/>
          </a:xfrm>
        </p:grpSpPr>
        <p:sp>
          <p:nvSpPr>
            <p:cNvPr id="9233" name="Text Box 17"/>
            <p:cNvSpPr txBox="1">
              <a:spLocks noChangeArrowheads="1"/>
            </p:cNvSpPr>
            <p:nvPr/>
          </p:nvSpPr>
          <p:spPr bwMode="auto">
            <a:xfrm>
              <a:off x="2472" y="1207"/>
              <a:ext cx="1845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5400" b="1" i="1" dirty="0">
                  <a:solidFill>
                    <a:schemeClr val="bg1"/>
                  </a:solidFill>
                  <a:latin typeface="Bookman Old Style" pitchFamily="18" charset="0"/>
                </a:rPr>
                <a:t>2  2 = 4</a:t>
              </a:r>
            </a:p>
          </p:txBody>
        </p:sp>
        <p:sp>
          <p:nvSpPr>
            <p:cNvPr id="9234" name="Oval 18"/>
            <p:cNvSpPr>
              <a:spLocks noChangeArrowheads="1"/>
            </p:cNvSpPr>
            <p:nvPr/>
          </p:nvSpPr>
          <p:spPr bwMode="auto">
            <a:xfrm>
              <a:off x="2971" y="1434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244" name="Group 28"/>
          <p:cNvGrpSpPr>
            <a:grpSpLocks/>
          </p:cNvGrpSpPr>
          <p:nvPr/>
        </p:nvGrpSpPr>
        <p:grpSpPr bwMode="auto">
          <a:xfrm>
            <a:off x="5072086" y="3016232"/>
            <a:ext cx="2928938" cy="914400"/>
            <a:chOff x="2472" y="1207"/>
            <a:chExt cx="1845" cy="576"/>
          </a:xfrm>
        </p:grpSpPr>
        <p:sp>
          <p:nvSpPr>
            <p:cNvPr id="9245" name="Text Box 29"/>
            <p:cNvSpPr txBox="1">
              <a:spLocks noChangeArrowheads="1"/>
            </p:cNvSpPr>
            <p:nvPr/>
          </p:nvSpPr>
          <p:spPr bwMode="auto">
            <a:xfrm>
              <a:off x="2472" y="1207"/>
              <a:ext cx="1845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5400" b="1" i="1" dirty="0">
                  <a:solidFill>
                    <a:schemeClr val="bg1"/>
                  </a:solidFill>
                  <a:latin typeface="Bookman Old Style" pitchFamily="18" charset="0"/>
                </a:rPr>
                <a:t>2  3 = 6</a:t>
              </a:r>
            </a:p>
          </p:txBody>
        </p:sp>
        <p:sp>
          <p:nvSpPr>
            <p:cNvPr id="9246" name="Oval 30"/>
            <p:cNvSpPr>
              <a:spLocks noChangeArrowheads="1"/>
            </p:cNvSpPr>
            <p:nvPr/>
          </p:nvSpPr>
          <p:spPr bwMode="auto">
            <a:xfrm>
              <a:off x="2971" y="1434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259" name="Group 43"/>
          <p:cNvGrpSpPr>
            <a:grpSpLocks/>
          </p:cNvGrpSpPr>
          <p:nvPr/>
        </p:nvGrpSpPr>
        <p:grpSpPr bwMode="auto">
          <a:xfrm>
            <a:off x="5072086" y="4024294"/>
            <a:ext cx="2928938" cy="914400"/>
            <a:chOff x="2472" y="1207"/>
            <a:chExt cx="1845" cy="576"/>
          </a:xfrm>
        </p:grpSpPr>
        <p:sp>
          <p:nvSpPr>
            <p:cNvPr id="9260" name="Text Box 44"/>
            <p:cNvSpPr txBox="1">
              <a:spLocks noChangeArrowheads="1"/>
            </p:cNvSpPr>
            <p:nvPr/>
          </p:nvSpPr>
          <p:spPr bwMode="auto">
            <a:xfrm>
              <a:off x="2472" y="1207"/>
              <a:ext cx="1845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5400" b="1" i="1" dirty="0">
                  <a:solidFill>
                    <a:schemeClr val="bg1"/>
                  </a:solidFill>
                  <a:latin typeface="Bookman Old Style" pitchFamily="18" charset="0"/>
                </a:rPr>
                <a:t>2  4 = 8</a:t>
              </a:r>
            </a:p>
          </p:txBody>
        </p:sp>
        <p:sp>
          <p:nvSpPr>
            <p:cNvPr id="9261" name="Oval 45"/>
            <p:cNvSpPr>
              <a:spLocks noChangeArrowheads="1"/>
            </p:cNvSpPr>
            <p:nvPr/>
          </p:nvSpPr>
          <p:spPr bwMode="auto">
            <a:xfrm>
              <a:off x="2971" y="1434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1571624" y="1231868"/>
            <a:ext cx="824508" cy="414177"/>
            <a:chOff x="2428860" y="1214422"/>
            <a:chExt cx="1143008" cy="571504"/>
          </a:xfrm>
        </p:grpSpPr>
        <p:pic>
          <p:nvPicPr>
            <p:cNvPr id="50" name="Рисунок 49" descr="FLWR6.JPG"/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8860" y="1214422"/>
              <a:ext cx="571504" cy="571504"/>
            </a:xfrm>
            <a:prstGeom prst="rect">
              <a:avLst/>
            </a:prstGeom>
          </p:spPr>
        </p:pic>
        <p:pic>
          <p:nvPicPr>
            <p:cNvPr id="51" name="Рисунок 50" descr="FLWR6.JPG"/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64" y="1214422"/>
              <a:ext cx="571504" cy="571504"/>
            </a:xfrm>
            <a:prstGeom prst="rect">
              <a:avLst/>
            </a:prstGeom>
          </p:spPr>
        </p:pic>
      </p:grpSp>
      <p:grpSp>
        <p:nvGrpSpPr>
          <p:cNvPr id="82" name="Группа 81"/>
          <p:cNvGrpSpPr/>
          <p:nvPr/>
        </p:nvGrpSpPr>
        <p:grpSpPr>
          <a:xfrm>
            <a:off x="1000120" y="2303438"/>
            <a:ext cx="1824640" cy="414177"/>
            <a:chOff x="500034" y="2571744"/>
            <a:chExt cx="1824640" cy="414177"/>
          </a:xfrm>
        </p:grpSpPr>
        <p:grpSp>
          <p:nvGrpSpPr>
            <p:cNvPr id="55" name="Группа 54"/>
            <p:cNvGrpSpPr/>
            <p:nvPr/>
          </p:nvGrpSpPr>
          <p:grpSpPr>
            <a:xfrm>
              <a:off x="500034" y="2571744"/>
              <a:ext cx="824508" cy="414177"/>
              <a:chOff x="2428860" y="1214422"/>
              <a:chExt cx="1143008" cy="571504"/>
            </a:xfrm>
          </p:grpSpPr>
          <p:pic>
            <p:nvPicPr>
              <p:cNvPr id="56" name="Рисунок 55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57" name="Рисунок 56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58" name="Группа 57"/>
            <p:cNvGrpSpPr/>
            <p:nvPr/>
          </p:nvGrpSpPr>
          <p:grpSpPr>
            <a:xfrm>
              <a:off x="1500166" y="2571744"/>
              <a:ext cx="824508" cy="414177"/>
              <a:chOff x="2428860" y="1214422"/>
              <a:chExt cx="1143008" cy="571504"/>
            </a:xfrm>
          </p:grpSpPr>
          <p:pic>
            <p:nvPicPr>
              <p:cNvPr id="59" name="Рисунок 58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60" name="Рисунок 59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</p:grpSp>
      <p:grpSp>
        <p:nvGrpSpPr>
          <p:cNvPr id="83" name="Группа 82"/>
          <p:cNvGrpSpPr/>
          <p:nvPr/>
        </p:nvGrpSpPr>
        <p:grpSpPr>
          <a:xfrm>
            <a:off x="928682" y="3303570"/>
            <a:ext cx="2681896" cy="414177"/>
            <a:chOff x="500034" y="3571876"/>
            <a:chExt cx="2681896" cy="414177"/>
          </a:xfrm>
        </p:grpSpPr>
        <p:grpSp>
          <p:nvGrpSpPr>
            <p:cNvPr id="61" name="Группа 60"/>
            <p:cNvGrpSpPr/>
            <p:nvPr/>
          </p:nvGrpSpPr>
          <p:grpSpPr>
            <a:xfrm>
              <a:off x="2357422" y="3571876"/>
              <a:ext cx="824508" cy="414177"/>
              <a:chOff x="2428860" y="1214422"/>
              <a:chExt cx="1143008" cy="571504"/>
            </a:xfrm>
          </p:grpSpPr>
          <p:pic>
            <p:nvPicPr>
              <p:cNvPr id="62" name="Рисунок 61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63" name="Рисунок 62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64" name="Группа 63"/>
            <p:cNvGrpSpPr/>
            <p:nvPr/>
          </p:nvGrpSpPr>
          <p:grpSpPr>
            <a:xfrm>
              <a:off x="1428728" y="3571876"/>
              <a:ext cx="824508" cy="414177"/>
              <a:chOff x="2428860" y="1214422"/>
              <a:chExt cx="1143008" cy="571504"/>
            </a:xfrm>
          </p:grpSpPr>
          <p:pic>
            <p:nvPicPr>
              <p:cNvPr id="65" name="Рисунок 64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66" name="Рисунок 65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67" name="Группа 66"/>
            <p:cNvGrpSpPr/>
            <p:nvPr/>
          </p:nvGrpSpPr>
          <p:grpSpPr>
            <a:xfrm>
              <a:off x="500034" y="3571876"/>
              <a:ext cx="824508" cy="414177"/>
              <a:chOff x="2428860" y="1214422"/>
              <a:chExt cx="1143008" cy="571504"/>
            </a:xfrm>
          </p:grpSpPr>
          <p:pic>
            <p:nvPicPr>
              <p:cNvPr id="68" name="Рисунок 67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69" name="Рисунок 68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</p:grpSp>
      <p:grpSp>
        <p:nvGrpSpPr>
          <p:cNvPr id="84" name="Группа 83"/>
          <p:cNvGrpSpPr/>
          <p:nvPr/>
        </p:nvGrpSpPr>
        <p:grpSpPr>
          <a:xfrm>
            <a:off x="928682" y="4232264"/>
            <a:ext cx="3682028" cy="414177"/>
            <a:chOff x="428596" y="4500570"/>
            <a:chExt cx="3682028" cy="414177"/>
          </a:xfrm>
        </p:grpSpPr>
        <p:grpSp>
          <p:nvGrpSpPr>
            <p:cNvPr id="70" name="Группа 69"/>
            <p:cNvGrpSpPr/>
            <p:nvPr/>
          </p:nvGrpSpPr>
          <p:grpSpPr>
            <a:xfrm>
              <a:off x="428596" y="4500570"/>
              <a:ext cx="824508" cy="414177"/>
              <a:chOff x="2428860" y="1214422"/>
              <a:chExt cx="1143008" cy="571504"/>
            </a:xfrm>
          </p:grpSpPr>
          <p:pic>
            <p:nvPicPr>
              <p:cNvPr id="71" name="Рисунок 70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72" name="Рисунок 71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73" name="Группа 72"/>
            <p:cNvGrpSpPr/>
            <p:nvPr/>
          </p:nvGrpSpPr>
          <p:grpSpPr>
            <a:xfrm>
              <a:off x="1357290" y="4500570"/>
              <a:ext cx="824508" cy="414177"/>
              <a:chOff x="2428860" y="1214422"/>
              <a:chExt cx="1143008" cy="571504"/>
            </a:xfrm>
          </p:grpSpPr>
          <p:pic>
            <p:nvPicPr>
              <p:cNvPr id="74" name="Рисунок 73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75" name="Рисунок 74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76" name="Группа 75"/>
            <p:cNvGrpSpPr/>
            <p:nvPr/>
          </p:nvGrpSpPr>
          <p:grpSpPr>
            <a:xfrm>
              <a:off x="2285984" y="4500570"/>
              <a:ext cx="824508" cy="414177"/>
              <a:chOff x="2428860" y="1214422"/>
              <a:chExt cx="1143008" cy="571504"/>
            </a:xfrm>
          </p:grpSpPr>
          <p:pic>
            <p:nvPicPr>
              <p:cNvPr id="77" name="Рисунок 76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78" name="Рисунок 77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79" name="Группа 78"/>
            <p:cNvGrpSpPr/>
            <p:nvPr/>
          </p:nvGrpSpPr>
          <p:grpSpPr>
            <a:xfrm>
              <a:off x="3286116" y="4500570"/>
              <a:ext cx="824508" cy="414177"/>
              <a:chOff x="2428860" y="1214422"/>
              <a:chExt cx="1143008" cy="571504"/>
            </a:xfrm>
          </p:grpSpPr>
          <p:pic>
            <p:nvPicPr>
              <p:cNvPr id="80" name="Рисунок 79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81" name="Рисунок 80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Рисунок36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E1F3E1"/>
              </a:clrFrom>
              <a:clrTo>
                <a:srgbClr val="E1F3E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5229225"/>
            <a:ext cx="2627312" cy="1628775"/>
          </a:xfrm>
          <a:prstGeom prst="rect">
            <a:avLst/>
          </a:prstGeom>
          <a:noFill/>
        </p:spPr>
      </p:pic>
      <p:grpSp>
        <p:nvGrpSpPr>
          <p:cNvPr id="12295" name="Group 7"/>
          <p:cNvGrpSpPr>
            <a:grpSpLocks/>
          </p:cNvGrpSpPr>
          <p:nvPr/>
        </p:nvGrpSpPr>
        <p:grpSpPr bwMode="auto">
          <a:xfrm>
            <a:off x="5105427" y="696909"/>
            <a:ext cx="3395663" cy="914400"/>
            <a:chOff x="2472" y="1207"/>
            <a:chExt cx="2139" cy="576"/>
          </a:xfrm>
        </p:grpSpPr>
        <p:sp>
          <p:nvSpPr>
            <p:cNvPr id="12296" name="Text Box 8"/>
            <p:cNvSpPr txBox="1">
              <a:spLocks noChangeArrowheads="1"/>
            </p:cNvSpPr>
            <p:nvPr/>
          </p:nvSpPr>
          <p:spPr bwMode="auto">
            <a:xfrm>
              <a:off x="2472" y="1207"/>
              <a:ext cx="2139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5400" b="1" i="1" dirty="0">
                  <a:solidFill>
                    <a:schemeClr val="bg1"/>
                  </a:solidFill>
                  <a:latin typeface="Bookman Old Style" pitchFamily="18" charset="0"/>
                </a:rPr>
                <a:t>2  5 = 10</a:t>
              </a:r>
            </a:p>
          </p:txBody>
        </p:sp>
        <p:sp>
          <p:nvSpPr>
            <p:cNvPr id="12297" name="Oval 9"/>
            <p:cNvSpPr>
              <a:spLocks noChangeArrowheads="1"/>
            </p:cNvSpPr>
            <p:nvPr/>
          </p:nvSpPr>
          <p:spPr bwMode="auto">
            <a:xfrm>
              <a:off x="2971" y="1434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304" name="Group 16"/>
          <p:cNvGrpSpPr>
            <a:grpSpLocks/>
          </p:cNvGrpSpPr>
          <p:nvPr/>
        </p:nvGrpSpPr>
        <p:grpSpPr bwMode="auto">
          <a:xfrm>
            <a:off x="5033990" y="2065334"/>
            <a:ext cx="3395662" cy="914400"/>
            <a:chOff x="2472" y="1207"/>
            <a:chExt cx="2139" cy="576"/>
          </a:xfrm>
        </p:grpSpPr>
        <p:sp>
          <p:nvSpPr>
            <p:cNvPr id="12305" name="Text Box 17"/>
            <p:cNvSpPr txBox="1">
              <a:spLocks noChangeArrowheads="1"/>
            </p:cNvSpPr>
            <p:nvPr/>
          </p:nvSpPr>
          <p:spPr bwMode="auto">
            <a:xfrm>
              <a:off x="2472" y="1207"/>
              <a:ext cx="2139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5400" b="1" i="1" dirty="0">
                  <a:solidFill>
                    <a:schemeClr val="bg1"/>
                  </a:solidFill>
                  <a:latin typeface="Bookman Old Style" pitchFamily="18" charset="0"/>
                </a:rPr>
                <a:t>2  6 = 12</a:t>
              </a:r>
            </a:p>
          </p:txBody>
        </p:sp>
        <p:sp>
          <p:nvSpPr>
            <p:cNvPr id="12306" name="Oval 18"/>
            <p:cNvSpPr>
              <a:spLocks noChangeArrowheads="1"/>
            </p:cNvSpPr>
            <p:nvPr/>
          </p:nvSpPr>
          <p:spPr bwMode="auto">
            <a:xfrm>
              <a:off x="2971" y="1434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316" name="Group 28"/>
          <p:cNvGrpSpPr>
            <a:grpSpLocks/>
          </p:cNvGrpSpPr>
          <p:nvPr/>
        </p:nvGrpSpPr>
        <p:grpSpPr bwMode="auto">
          <a:xfrm>
            <a:off x="4960965" y="3289296"/>
            <a:ext cx="3395662" cy="914400"/>
            <a:chOff x="2472" y="1207"/>
            <a:chExt cx="2139" cy="576"/>
          </a:xfrm>
        </p:grpSpPr>
        <p:sp>
          <p:nvSpPr>
            <p:cNvPr id="12317" name="Text Box 29"/>
            <p:cNvSpPr txBox="1">
              <a:spLocks noChangeArrowheads="1"/>
            </p:cNvSpPr>
            <p:nvPr/>
          </p:nvSpPr>
          <p:spPr bwMode="auto">
            <a:xfrm>
              <a:off x="2472" y="1207"/>
              <a:ext cx="2139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5400" b="1" i="1" dirty="0">
                  <a:solidFill>
                    <a:schemeClr val="bg1"/>
                  </a:solidFill>
                  <a:latin typeface="Bookman Old Style" pitchFamily="18" charset="0"/>
                </a:rPr>
                <a:t>2  7 = 14</a:t>
              </a:r>
            </a:p>
          </p:txBody>
        </p:sp>
        <p:sp>
          <p:nvSpPr>
            <p:cNvPr id="12318" name="Oval 30"/>
            <p:cNvSpPr>
              <a:spLocks noChangeArrowheads="1"/>
            </p:cNvSpPr>
            <p:nvPr/>
          </p:nvSpPr>
          <p:spPr bwMode="auto">
            <a:xfrm>
              <a:off x="2971" y="1434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03" name="Группа 202"/>
          <p:cNvGrpSpPr/>
          <p:nvPr/>
        </p:nvGrpSpPr>
        <p:grpSpPr>
          <a:xfrm>
            <a:off x="5033990" y="4572008"/>
            <a:ext cx="3395662" cy="914400"/>
            <a:chOff x="4932363" y="5373688"/>
            <a:chExt cx="3395662" cy="914400"/>
          </a:xfrm>
        </p:grpSpPr>
        <p:grpSp>
          <p:nvGrpSpPr>
            <p:cNvPr id="12331" name="Group 43"/>
            <p:cNvGrpSpPr>
              <a:grpSpLocks/>
            </p:cNvGrpSpPr>
            <p:nvPr/>
          </p:nvGrpSpPr>
          <p:grpSpPr bwMode="auto">
            <a:xfrm>
              <a:off x="4932363" y="5373688"/>
              <a:ext cx="3395662" cy="914400"/>
              <a:chOff x="2472" y="1207"/>
              <a:chExt cx="2139" cy="576"/>
            </a:xfrm>
          </p:grpSpPr>
          <p:sp>
            <p:nvSpPr>
              <p:cNvPr id="12332" name="Text Box 44"/>
              <p:cNvSpPr txBox="1">
                <a:spLocks noChangeArrowheads="1"/>
              </p:cNvSpPr>
              <p:nvPr/>
            </p:nvSpPr>
            <p:spPr bwMode="auto">
              <a:xfrm>
                <a:off x="2472" y="1207"/>
                <a:ext cx="2139" cy="576"/>
              </a:xfrm>
              <a:prstGeom prst="rect">
                <a:avLst/>
              </a:prstGeom>
              <a:solidFill>
                <a:srgbClr val="006666">
                  <a:alpha val="36000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5400" b="1" i="1" dirty="0">
                    <a:solidFill>
                      <a:schemeClr val="bg1"/>
                    </a:solidFill>
                    <a:latin typeface="Bookman Old Style" pitchFamily="18" charset="0"/>
                  </a:rPr>
                  <a:t>2  8 = 16</a:t>
                </a:r>
              </a:p>
            </p:txBody>
          </p:sp>
          <p:sp>
            <p:nvSpPr>
              <p:cNvPr id="12333" name="Oval 45"/>
              <p:cNvSpPr>
                <a:spLocks noChangeArrowheads="1"/>
              </p:cNvSpPr>
              <p:nvPr/>
            </p:nvSpPr>
            <p:spPr bwMode="auto">
              <a:xfrm>
                <a:off x="2971" y="1434"/>
                <a:ext cx="90" cy="91"/>
              </a:xfrm>
              <a:prstGeom prst="ellipse">
                <a:avLst/>
              </a:prstGeom>
              <a:solidFill>
                <a:srgbClr val="006666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88" name="Oval 100"/>
            <p:cNvSpPr>
              <a:spLocks noChangeArrowheads="1"/>
            </p:cNvSpPr>
            <p:nvPr/>
          </p:nvSpPr>
          <p:spPr bwMode="auto">
            <a:xfrm>
              <a:off x="5724525" y="5734050"/>
              <a:ext cx="142875" cy="1444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92" name="Группа 191"/>
          <p:cNvGrpSpPr/>
          <p:nvPr/>
        </p:nvGrpSpPr>
        <p:grpSpPr>
          <a:xfrm>
            <a:off x="673099" y="500042"/>
            <a:ext cx="3039086" cy="985681"/>
            <a:chOff x="571472" y="1071546"/>
            <a:chExt cx="3039086" cy="985681"/>
          </a:xfrm>
        </p:grpSpPr>
        <p:grpSp>
          <p:nvGrpSpPr>
            <p:cNvPr id="148" name="Группа 147"/>
            <p:cNvGrpSpPr/>
            <p:nvPr/>
          </p:nvGrpSpPr>
          <p:grpSpPr>
            <a:xfrm>
              <a:off x="571472" y="1571612"/>
              <a:ext cx="824508" cy="414177"/>
              <a:chOff x="2428860" y="1214422"/>
              <a:chExt cx="1143008" cy="571504"/>
            </a:xfrm>
          </p:grpSpPr>
          <p:pic>
            <p:nvPicPr>
              <p:cNvPr id="178" name="Рисунок 177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79" name="Рисунок 178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80" name="Группа 179"/>
            <p:cNvGrpSpPr/>
            <p:nvPr/>
          </p:nvGrpSpPr>
          <p:grpSpPr>
            <a:xfrm>
              <a:off x="1643042" y="1643050"/>
              <a:ext cx="824508" cy="414177"/>
              <a:chOff x="2428860" y="1214422"/>
              <a:chExt cx="1143008" cy="571504"/>
            </a:xfrm>
          </p:grpSpPr>
          <p:pic>
            <p:nvPicPr>
              <p:cNvPr id="181" name="Рисунок 180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82" name="Рисунок 181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83" name="Группа 182"/>
            <p:cNvGrpSpPr/>
            <p:nvPr/>
          </p:nvGrpSpPr>
          <p:grpSpPr>
            <a:xfrm>
              <a:off x="2786050" y="1643050"/>
              <a:ext cx="824508" cy="414177"/>
              <a:chOff x="2428860" y="1214422"/>
              <a:chExt cx="1143008" cy="571504"/>
            </a:xfrm>
          </p:grpSpPr>
          <p:pic>
            <p:nvPicPr>
              <p:cNvPr id="184" name="Рисунок 183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85" name="Рисунок 184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86" name="Группа 185"/>
            <p:cNvGrpSpPr/>
            <p:nvPr/>
          </p:nvGrpSpPr>
          <p:grpSpPr>
            <a:xfrm>
              <a:off x="1214414" y="1071546"/>
              <a:ext cx="824508" cy="414177"/>
              <a:chOff x="2428860" y="1214422"/>
              <a:chExt cx="1143008" cy="571504"/>
            </a:xfrm>
          </p:grpSpPr>
          <p:pic>
            <p:nvPicPr>
              <p:cNvPr id="187" name="Рисунок 186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88" name="Рисунок 187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89" name="Группа 188"/>
            <p:cNvGrpSpPr/>
            <p:nvPr/>
          </p:nvGrpSpPr>
          <p:grpSpPr>
            <a:xfrm>
              <a:off x="2285984" y="1071546"/>
              <a:ext cx="824508" cy="414177"/>
              <a:chOff x="2428860" y="1214422"/>
              <a:chExt cx="1143008" cy="571504"/>
            </a:xfrm>
          </p:grpSpPr>
          <p:pic>
            <p:nvPicPr>
              <p:cNvPr id="190" name="Рисунок 189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91" name="Рисунок 190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</p:grpSp>
      <p:grpSp>
        <p:nvGrpSpPr>
          <p:cNvPr id="212" name="Группа 211"/>
          <p:cNvGrpSpPr/>
          <p:nvPr/>
        </p:nvGrpSpPr>
        <p:grpSpPr>
          <a:xfrm>
            <a:off x="530223" y="1928802"/>
            <a:ext cx="3467714" cy="914243"/>
            <a:chOff x="428596" y="2500306"/>
            <a:chExt cx="3467714" cy="914243"/>
          </a:xfrm>
        </p:grpSpPr>
        <p:grpSp>
          <p:nvGrpSpPr>
            <p:cNvPr id="193" name="Группа 192"/>
            <p:cNvGrpSpPr/>
            <p:nvPr/>
          </p:nvGrpSpPr>
          <p:grpSpPr>
            <a:xfrm>
              <a:off x="428596" y="2928934"/>
              <a:ext cx="824508" cy="414177"/>
              <a:chOff x="2428860" y="1214422"/>
              <a:chExt cx="1143008" cy="571504"/>
            </a:xfrm>
          </p:grpSpPr>
          <p:pic>
            <p:nvPicPr>
              <p:cNvPr id="194" name="Рисунок 193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95" name="Рисунок 194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96" name="Группа 195"/>
            <p:cNvGrpSpPr/>
            <p:nvPr/>
          </p:nvGrpSpPr>
          <p:grpSpPr>
            <a:xfrm>
              <a:off x="1500166" y="2928934"/>
              <a:ext cx="824508" cy="414177"/>
              <a:chOff x="2428860" y="1214422"/>
              <a:chExt cx="1143008" cy="571504"/>
            </a:xfrm>
          </p:grpSpPr>
          <p:pic>
            <p:nvPicPr>
              <p:cNvPr id="197" name="Рисунок 196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98" name="Рисунок 197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99" name="Группа 198"/>
            <p:cNvGrpSpPr/>
            <p:nvPr/>
          </p:nvGrpSpPr>
          <p:grpSpPr>
            <a:xfrm>
              <a:off x="2500298" y="3000372"/>
              <a:ext cx="824508" cy="414177"/>
              <a:chOff x="2428860" y="1214422"/>
              <a:chExt cx="1143008" cy="571504"/>
            </a:xfrm>
          </p:grpSpPr>
          <p:pic>
            <p:nvPicPr>
              <p:cNvPr id="200" name="Рисунок 199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201" name="Рисунок 200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202" name="Группа 201"/>
            <p:cNvGrpSpPr/>
            <p:nvPr/>
          </p:nvGrpSpPr>
          <p:grpSpPr>
            <a:xfrm>
              <a:off x="785786" y="2500306"/>
              <a:ext cx="824508" cy="414177"/>
              <a:chOff x="2428860" y="1214422"/>
              <a:chExt cx="1143008" cy="571504"/>
            </a:xfrm>
          </p:grpSpPr>
          <p:pic>
            <p:nvPicPr>
              <p:cNvPr id="204" name="Рисунок 203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205" name="Рисунок 204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206" name="Группа 205"/>
            <p:cNvGrpSpPr/>
            <p:nvPr/>
          </p:nvGrpSpPr>
          <p:grpSpPr>
            <a:xfrm>
              <a:off x="2000232" y="2500306"/>
              <a:ext cx="824508" cy="414177"/>
              <a:chOff x="2428860" y="1214422"/>
              <a:chExt cx="1143008" cy="571504"/>
            </a:xfrm>
          </p:grpSpPr>
          <p:pic>
            <p:nvPicPr>
              <p:cNvPr id="207" name="Рисунок 206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208" name="Рисунок 207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209" name="Группа 208"/>
            <p:cNvGrpSpPr/>
            <p:nvPr/>
          </p:nvGrpSpPr>
          <p:grpSpPr>
            <a:xfrm>
              <a:off x="3071802" y="2571744"/>
              <a:ext cx="824508" cy="414177"/>
              <a:chOff x="2428860" y="1214422"/>
              <a:chExt cx="1143008" cy="571504"/>
            </a:xfrm>
          </p:grpSpPr>
          <p:pic>
            <p:nvPicPr>
              <p:cNvPr id="210" name="Рисунок 209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211" name="Рисунок 210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</p:grpSp>
      <p:grpSp>
        <p:nvGrpSpPr>
          <p:cNvPr id="252" name="Группа 251"/>
          <p:cNvGrpSpPr/>
          <p:nvPr/>
        </p:nvGrpSpPr>
        <p:grpSpPr>
          <a:xfrm>
            <a:off x="458785" y="3286124"/>
            <a:ext cx="3896342" cy="842805"/>
            <a:chOff x="357158" y="3857628"/>
            <a:chExt cx="3896342" cy="842805"/>
          </a:xfrm>
        </p:grpSpPr>
        <p:grpSp>
          <p:nvGrpSpPr>
            <p:cNvPr id="213" name="Группа 212"/>
            <p:cNvGrpSpPr/>
            <p:nvPr/>
          </p:nvGrpSpPr>
          <p:grpSpPr>
            <a:xfrm>
              <a:off x="357158" y="4286256"/>
              <a:ext cx="824508" cy="414177"/>
              <a:chOff x="2428860" y="1214422"/>
              <a:chExt cx="1143008" cy="571504"/>
            </a:xfrm>
          </p:grpSpPr>
          <p:pic>
            <p:nvPicPr>
              <p:cNvPr id="214" name="Рисунок 213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215" name="Рисунок 214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216" name="Группа 215"/>
            <p:cNvGrpSpPr/>
            <p:nvPr/>
          </p:nvGrpSpPr>
          <p:grpSpPr>
            <a:xfrm>
              <a:off x="714348" y="3857628"/>
              <a:ext cx="824508" cy="414177"/>
              <a:chOff x="2428860" y="1214422"/>
              <a:chExt cx="1143008" cy="571504"/>
            </a:xfrm>
          </p:grpSpPr>
          <p:pic>
            <p:nvPicPr>
              <p:cNvPr id="217" name="Рисунок 216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218" name="Рисунок 217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219" name="Группа 218"/>
            <p:cNvGrpSpPr/>
            <p:nvPr/>
          </p:nvGrpSpPr>
          <p:grpSpPr>
            <a:xfrm>
              <a:off x="1357290" y="4286256"/>
              <a:ext cx="824508" cy="414177"/>
              <a:chOff x="2428860" y="1214422"/>
              <a:chExt cx="1143008" cy="571504"/>
            </a:xfrm>
          </p:grpSpPr>
          <p:pic>
            <p:nvPicPr>
              <p:cNvPr id="220" name="Рисунок 219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221" name="Рисунок 220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222" name="Группа 221"/>
            <p:cNvGrpSpPr/>
            <p:nvPr/>
          </p:nvGrpSpPr>
          <p:grpSpPr>
            <a:xfrm>
              <a:off x="2428860" y="4286256"/>
              <a:ext cx="824508" cy="414177"/>
              <a:chOff x="2428860" y="1214422"/>
              <a:chExt cx="1143008" cy="571504"/>
            </a:xfrm>
          </p:grpSpPr>
          <p:pic>
            <p:nvPicPr>
              <p:cNvPr id="223" name="Рисунок 222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224" name="Рисунок 223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225" name="Группа 224"/>
            <p:cNvGrpSpPr/>
            <p:nvPr/>
          </p:nvGrpSpPr>
          <p:grpSpPr>
            <a:xfrm>
              <a:off x="1785918" y="3857628"/>
              <a:ext cx="824508" cy="414177"/>
              <a:chOff x="2428860" y="1214422"/>
              <a:chExt cx="1143008" cy="571504"/>
            </a:xfrm>
          </p:grpSpPr>
          <p:pic>
            <p:nvPicPr>
              <p:cNvPr id="226" name="Рисунок 225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227" name="Рисунок 226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228" name="Группа 227"/>
            <p:cNvGrpSpPr/>
            <p:nvPr/>
          </p:nvGrpSpPr>
          <p:grpSpPr>
            <a:xfrm>
              <a:off x="2857488" y="3857628"/>
              <a:ext cx="824508" cy="414177"/>
              <a:chOff x="2428860" y="1214422"/>
              <a:chExt cx="1143008" cy="571504"/>
            </a:xfrm>
          </p:grpSpPr>
          <p:pic>
            <p:nvPicPr>
              <p:cNvPr id="229" name="Рисунок 228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230" name="Рисунок 229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231" name="Группа 230"/>
            <p:cNvGrpSpPr/>
            <p:nvPr/>
          </p:nvGrpSpPr>
          <p:grpSpPr>
            <a:xfrm>
              <a:off x="3428992" y="4286256"/>
              <a:ext cx="824508" cy="414177"/>
              <a:chOff x="2428860" y="1214422"/>
              <a:chExt cx="1143008" cy="571504"/>
            </a:xfrm>
          </p:grpSpPr>
          <p:pic>
            <p:nvPicPr>
              <p:cNvPr id="232" name="Рисунок 231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233" name="Рисунок 232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</p:grpSp>
      <p:grpSp>
        <p:nvGrpSpPr>
          <p:cNvPr id="298" name="Группа 297"/>
          <p:cNvGrpSpPr/>
          <p:nvPr/>
        </p:nvGrpSpPr>
        <p:grpSpPr>
          <a:xfrm>
            <a:off x="530223" y="4572008"/>
            <a:ext cx="4110656" cy="914243"/>
            <a:chOff x="428596" y="5143512"/>
            <a:chExt cx="4110656" cy="914243"/>
          </a:xfrm>
        </p:grpSpPr>
        <p:grpSp>
          <p:nvGrpSpPr>
            <p:cNvPr id="253" name="Группа 252"/>
            <p:cNvGrpSpPr/>
            <p:nvPr/>
          </p:nvGrpSpPr>
          <p:grpSpPr>
            <a:xfrm>
              <a:off x="428596" y="5643578"/>
              <a:ext cx="824508" cy="414177"/>
              <a:chOff x="2428860" y="1214422"/>
              <a:chExt cx="1143008" cy="571504"/>
            </a:xfrm>
          </p:grpSpPr>
          <p:pic>
            <p:nvPicPr>
              <p:cNvPr id="254" name="Рисунок 253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255" name="Рисунок 254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256" name="Группа 255"/>
            <p:cNvGrpSpPr/>
            <p:nvPr/>
          </p:nvGrpSpPr>
          <p:grpSpPr>
            <a:xfrm>
              <a:off x="1428728" y="5643578"/>
              <a:ext cx="824508" cy="414177"/>
              <a:chOff x="2428860" y="1214422"/>
              <a:chExt cx="1143008" cy="571504"/>
            </a:xfrm>
          </p:grpSpPr>
          <p:pic>
            <p:nvPicPr>
              <p:cNvPr id="257" name="Рисунок 256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258" name="Рисунок 257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259" name="Группа 258"/>
            <p:cNvGrpSpPr/>
            <p:nvPr/>
          </p:nvGrpSpPr>
          <p:grpSpPr>
            <a:xfrm>
              <a:off x="2428860" y="5643578"/>
              <a:ext cx="824508" cy="414177"/>
              <a:chOff x="2428860" y="1214422"/>
              <a:chExt cx="1143008" cy="571504"/>
            </a:xfrm>
          </p:grpSpPr>
          <p:pic>
            <p:nvPicPr>
              <p:cNvPr id="260" name="Рисунок 259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261" name="Рисунок 260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262" name="Группа 261"/>
            <p:cNvGrpSpPr/>
            <p:nvPr/>
          </p:nvGrpSpPr>
          <p:grpSpPr>
            <a:xfrm>
              <a:off x="3571868" y="5643578"/>
              <a:ext cx="824508" cy="414177"/>
              <a:chOff x="2428860" y="1214422"/>
              <a:chExt cx="1143008" cy="571504"/>
            </a:xfrm>
          </p:grpSpPr>
          <p:pic>
            <p:nvPicPr>
              <p:cNvPr id="263" name="Рисунок 262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264" name="Рисунок 263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265" name="Группа 264"/>
            <p:cNvGrpSpPr/>
            <p:nvPr/>
          </p:nvGrpSpPr>
          <p:grpSpPr>
            <a:xfrm>
              <a:off x="642910" y="5143512"/>
              <a:ext cx="824508" cy="414177"/>
              <a:chOff x="2428860" y="1214422"/>
              <a:chExt cx="1143008" cy="571504"/>
            </a:xfrm>
          </p:grpSpPr>
          <p:pic>
            <p:nvPicPr>
              <p:cNvPr id="266" name="Рисунок 265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267" name="Рисунок 266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268" name="Группа 267"/>
            <p:cNvGrpSpPr/>
            <p:nvPr/>
          </p:nvGrpSpPr>
          <p:grpSpPr>
            <a:xfrm>
              <a:off x="1714480" y="5143512"/>
              <a:ext cx="824508" cy="414177"/>
              <a:chOff x="2428860" y="1214422"/>
              <a:chExt cx="1143008" cy="571504"/>
            </a:xfrm>
          </p:grpSpPr>
          <p:pic>
            <p:nvPicPr>
              <p:cNvPr id="269" name="Рисунок 268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270" name="Рисунок 269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271" name="Группа 270"/>
            <p:cNvGrpSpPr/>
            <p:nvPr/>
          </p:nvGrpSpPr>
          <p:grpSpPr>
            <a:xfrm>
              <a:off x="2643174" y="5143512"/>
              <a:ext cx="824508" cy="414177"/>
              <a:chOff x="2428860" y="1214422"/>
              <a:chExt cx="1143008" cy="571504"/>
            </a:xfrm>
          </p:grpSpPr>
          <p:pic>
            <p:nvPicPr>
              <p:cNvPr id="272" name="Рисунок 271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273" name="Рисунок 272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274" name="Группа 273"/>
            <p:cNvGrpSpPr/>
            <p:nvPr/>
          </p:nvGrpSpPr>
          <p:grpSpPr>
            <a:xfrm>
              <a:off x="3714744" y="5143512"/>
              <a:ext cx="824508" cy="414177"/>
              <a:chOff x="2428860" y="1214422"/>
              <a:chExt cx="1143008" cy="571504"/>
            </a:xfrm>
          </p:grpSpPr>
          <p:pic>
            <p:nvPicPr>
              <p:cNvPr id="275" name="Рисунок 274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276" name="Рисунок 275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Рисунок36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E1F3E1"/>
              </a:clrFrom>
              <a:clrTo>
                <a:srgbClr val="E1F3E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67513" y="5157788"/>
            <a:ext cx="2376487" cy="1700212"/>
          </a:xfrm>
          <a:prstGeom prst="rect">
            <a:avLst/>
          </a:prstGeom>
          <a:noFill/>
        </p:spPr>
      </p:pic>
      <p:grpSp>
        <p:nvGrpSpPr>
          <p:cNvPr id="11268" name="Group 4"/>
          <p:cNvGrpSpPr>
            <a:grpSpLocks/>
          </p:cNvGrpSpPr>
          <p:nvPr/>
        </p:nvGrpSpPr>
        <p:grpSpPr bwMode="auto">
          <a:xfrm>
            <a:off x="5002215" y="1773238"/>
            <a:ext cx="3395662" cy="914400"/>
            <a:chOff x="2472" y="1207"/>
            <a:chExt cx="2139" cy="576"/>
          </a:xfrm>
        </p:grpSpPr>
        <p:sp>
          <p:nvSpPr>
            <p:cNvPr id="11269" name="Text Box 5"/>
            <p:cNvSpPr txBox="1">
              <a:spLocks noChangeArrowheads="1"/>
            </p:cNvSpPr>
            <p:nvPr/>
          </p:nvSpPr>
          <p:spPr bwMode="auto">
            <a:xfrm>
              <a:off x="2472" y="1207"/>
              <a:ext cx="2139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5400" b="1" i="1" dirty="0">
                  <a:solidFill>
                    <a:schemeClr val="bg1"/>
                  </a:solidFill>
                  <a:latin typeface="Bookman Old Style" pitchFamily="18" charset="0"/>
                </a:rPr>
                <a:t>2  9 = 18</a:t>
              </a:r>
            </a:p>
          </p:txBody>
        </p:sp>
        <p:sp>
          <p:nvSpPr>
            <p:cNvPr id="11270" name="Oval 6"/>
            <p:cNvSpPr>
              <a:spLocks noChangeArrowheads="1"/>
            </p:cNvSpPr>
            <p:nvPr/>
          </p:nvSpPr>
          <p:spPr bwMode="auto">
            <a:xfrm>
              <a:off x="2971" y="1434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328" name="Group 64"/>
          <p:cNvGrpSpPr>
            <a:grpSpLocks/>
          </p:cNvGrpSpPr>
          <p:nvPr/>
        </p:nvGrpSpPr>
        <p:grpSpPr bwMode="auto">
          <a:xfrm>
            <a:off x="4857752" y="3716338"/>
            <a:ext cx="3862388" cy="914400"/>
            <a:chOff x="2472" y="1207"/>
            <a:chExt cx="2433" cy="488"/>
          </a:xfrm>
        </p:grpSpPr>
        <p:sp>
          <p:nvSpPr>
            <p:cNvPr id="11329" name="Text Box 65"/>
            <p:cNvSpPr txBox="1">
              <a:spLocks noChangeArrowheads="1"/>
            </p:cNvSpPr>
            <p:nvPr/>
          </p:nvSpPr>
          <p:spPr bwMode="auto">
            <a:xfrm>
              <a:off x="2472" y="1207"/>
              <a:ext cx="2433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5400" b="1" i="1" dirty="0">
                  <a:solidFill>
                    <a:schemeClr val="bg1"/>
                  </a:solidFill>
                  <a:latin typeface="Bookman Old Style" pitchFamily="18" charset="0"/>
                </a:rPr>
                <a:t>2  10 = 20</a:t>
              </a:r>
            </a:p>
          </p:txBody>
        </p:sp>
        <p:sp>
          <p:nvSpPr>
            <p:cNvPr id="11330" name="Oval 66"/>
            <p:cNvSpPr>
              <a:spLocks noChangeArrowheads="1"/>
            </p:cNvSpPr>
            <p:nvPr/>
          </p:nvSpPr>
          <p:spPr bwMode="auto">
            <a:xfrm>
              <a:off x="2971" y="1434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51" name="Группа 150"/>
          <p:cNvGrpSpPr/>
          <p:nvPr/>
        </p:nvGrpSpPr>
        <p:grpSpPr>
          <a:xfrm>
            <a:off x="500034" y="1357298"/>
            <a:ext cx="4039218" cy="1342871"/>
            <a:chOff x="500034" y="1357298"/>
            <a:chExt cx="4039218" cy="1342871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500034" y="2214554"/>
              <a:ext cx="824508" cy="414177"/>
              <a:chOff x="2428860" y="1214422"/>
              <a:chExt cx="1143008" cy="571504"/>
            </a:xfrm>
          </p:grpSpPr>
          <p:pic>
            <p:nvPicPr>
              <p:cNvPr id="68" name="Рисунок 67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26" name="Рисунок 125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27" name="Группа 126"/>
            <p:cNvGrpSpPr/>
            <p:nvPr/>
          </p:nvGrpSpPr>
          <p:grpSpPr>
            <a:xfrm>
              <a:off x="2643174" y="2214554"/>
              <a:ext cx="824508" cy="414177"/>
              <a:chOff x="2428860" y="1214422"/>
              <a:chExt cx="1143008" cy="571504"/>
            </a:xfrm>
          </p:grpSpPr>
          <p:pic>
            <p:nvPicPr>
              <p:cNvPr id="128" name="Рисунок 127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29" name="Рисунок 128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30" name="Группа 129"/>
            <p:cNvGrpSpPr/>
            <p:nvPr/>
          </p:nvGrpSpPr>
          <p:grpSpPr>
            <a:xfrm>
              <a:off x="1571604" y="1357298"/>
              <a:ext cx="824508" cy="414177"/>
              <a:chOff x="2428860" y="1214422"/>
              <a:chExt cx="1143008" cy="571504"/>
            </a:xfrm>
          </p:grpSpPr>
          <p:pic>
            <p:nvPicPr>
              <p:cNvPr id="131" name="Рисунок 130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32" name="Рисунок 131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33" name="Группа 132"/>
            <p:cNvGrpSpPr/>
            <p:nvPr/>
          </p:nvGrpSpPr>
          <p:grpSpPr>
            <a:xfrm>
              <a:off x="2143108" y="1785926"/>
              <a:ext cx="824508" cy="414177"/>
              <a:chOff x="2428860" y="1214422"/>
              <a:chExt cx="1143008" cy="571504"/>
            </a:xfrm>
          </p:grpSpPr>
          <p:pic>
            <p:nvPicPr>
              <p:cNvPr id="134" name="Рисунок 133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35" name="Рисунок 134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36" name="Группа 135"/>
            <p:cNvGrpSpPr/>
            <p:nvPr/>
          </p:nvGrpSpPr>
          <p:grpSpPr>
            <a:xfrm>
              <a:off x="1000100" y="1785926"/>
              <a:ext cx="824508" cy="414177"/>
              <a:chOff x="2428860" y="1214422"/>
              <a:chExt cx="1143008" cy="571504"/>
            </a:xfrm>
          </p:grpSpPr>
          <p:pic>
            <p:nvPicPr>
              <p:cNvPr id="137" name="Рисунок 136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38" name="Рисунок 137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39" name="Группа 138"/>
            <p:cNvGrpSpPr/>
            <p:nvPr/>
          </p:nvGrpSpPr>
          <p:grpSpPr>
            <a:xfrm>
              <a:off x="1500166" y="2214554"/>
              <a:ext cx="824508" cy="414177"/>
              <a:chOff x="2428860" y="1214422"/>
              <a:chExt cx="1143008" cy="571504"/>
            </a:xfrm>
          </p:grpSpPr>
          <p:pic>
            <p:nvPicPr>
              <p:cNvPr id="140" name="Рисунок 139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41" name="Рисунок 140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42" name="Группа 141"/>
            <p:cNvGrpSpPr/>
            <p:nvPr/>
          </p:nvGrpSpPr>
          <p:grpSpPr>
            <a:xfrm>
              <a:off x="2643174" y="1357298"/>
              <a:ext cx="824508" cy="414177"/>
              <a:chOff x="2428860" y="1214422"/>
              <a:chExt cx="1143008" cy="571504"/>
            </a:xfrm>
          </p:grpSpPr>
          <p:pic>
            <p:nvPicPr>
              <p:cNvPr id="143" name="Рисунок 142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44" name="Рисунок 143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45" name="Группа 144"/>
            <p:cNvGrpSpPr/>
            <p:nvPr/>
          </p:nvGrpSpPr>
          <p:grpSpPr>
            <a:xfrm>
              <a:off x="3714744" y="2285992"/>
              <a:ext cx="824508" cy="414177"/>
              <a:chOff x="2428860" y="1214422"/>
              <a:chExt cx="1143008" cy="571504"/>
            </a:xfrm>
          </p:grpSpPr>
          <p:pic>
            <p:nvPicPr>
              <p:cNvPr id="146" name="Рисунок 145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47" name="Рисунок 146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48" name="Группа 147"/>
            <p:cNvGrpSpPr/>
            <p:nvPr/>
          </p:nvGrpSpPr>
          <p:grpSpPr>
            <a:xfrm>
              <a:off x="3143240" y="1785926"/>
              <a:ext cx="824508" cy="414177"/>
              <a:chOff x="2428860" y="1214422"/>
              <a:chExt cx="1143008" cy="571504"/>
            </a:xfrm>
          </p:grpSpPr>
          <p:pic>
            <p:nvPicPr>
              <p:cNvPr id="149" name="Рисунок 148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50" name="Рисунок 149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</p:grpSp>
      <p:grpSp>
        <p:nvGrpSpPr>
          <p:cNvPr id="182" name="Группа 181"/>
          <p:cNvGrpSpPr/>
          <p:nvPr/>
        </p:nvGrpSpPr>
        <p:grpSpPr>
          <a:xfrm>
            <a:off x="428596" y="3857628"/>
            <a:ext cx="3967780" cy="1485747"/>
            <a:chOff x="428596" y="3857628"/>
            <a:chExt cx="3967780" cy="1485747"/>
          </a:xfrm>
        </p:grpSpPr>
        <p:grpSp>
          <p:nvGrpSpPr>
            <p:cNvPr id="152" name="Группа 151"/>
            <p:cNvGrpSpPr/>
            <p:nvPr/>
          </p:nvGrpSpPr>
          <p:grpSpPr>
            <a:xfrm>
              <a:off x="428596" y="4286256"/>
              <a:ext cx="824508" cy="414177"/>
              <a:chOff x="2428860" y="1214422"/>
              <a:chExt cx="1143008" cy="571504"/>
            </a:xfrm>
          </p:grpSpPr>
          <p:pic>
            <p:nvPicPr>
              <p:cNvPr id="153" name="Рисунок 152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54" name="Рисунок 153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55" name="Группа 154"/>
            <p:cNvGrpSpPr/>
            <p:nvPr/>
          </p:nvGrpSpPr>
          <p:grpSpPr>
            <a:xfrm>
              <a:off x="1500166" y="4357694"/>
              <a:ext cx="824508" cy="414177"/>
              <a:chOff x="2428860" y="1214422"/>
              <a:chExt cx="1143008" cy="571504"/>
            </a:xfrm>
          </p:grpSpPr>
          <p:pic>
            <p:nvPicPr>
              <p:cNvPr id="156" name="Рисунок 155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57" name="Рисунок 156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58" name="Группа 157"/>
            <p:cNvGrpSpPr/>
            <p:nvPr/>
          </p:nvGrpSpPr>
          <p:grpSpPr>
            <a:xfrm>
              <a:off x="2500298" y="4357694"/>
              <a:ext cx="824508" cy="414177"/>
              <a:chOff x="2428860" y="1214422"/>
              <a:chExt cx="1143008" cy="571504"/>
            </a:xfrm>
          </p:grpSpPr>
          <p:pic>
            <p:nvPicPr>
              <p:cNvPr id="159" name="Рисунок 158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60" name="Рисунок 159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61" name="Группа 160"/>
            <p:cNvGrpSpPr/>
            <p:nvPr/>
          </p:nvGrpSpPr>
          <p:grpSpPr>
            <a:xfrm>
              <a:off x="1071538" y="4929198"/>
              <a:ext cx="824508" cy="414177"/>
              <a:chOff x="2428860" y="1214422"/>
              <a:chExt cx="1143008" cy="571504"/>
            </a:xfrm>
          </p:grpSpPr>
          <p:pic>
            <p:nvPicPr>
              <p:cNvPr id="162" name="Рисунок 161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63" name="Рисунок 162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64" name="Группа 163"/>
            <p:cNvGrpSpPr/>
            <p:nvPr/>
          </p:nvGrpSpPr>
          <p:grpSpPr>
            <a:xfrm>
              <a:off x="2071670" y="4929198"/>
              <a:ext cx="824508" cy="414177"/>
              <a:chOff x="2428860" y="1214422"/>
              <a:chExt cx="1143008" cy="571504"/>
            </a:xfrm>
          </p:grpSpPr>
          <p:pic>
            <p:nvPicPr>
              <p:cNvPr id="165" name="Рисунок 164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66" name="Рисунок 165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67" name="Группа 166"/>
            <p:cNvGrpSpPr/>
            <p:nvPr/>
          </p:nvGrpSpPr>
          <p:grpSpPr>
            <a:xfrm>
              <a:off x="3571868" y="4429132"/>
              <a:ext cx="824508" cy="414177"/>
              <a:chOff x="2428860" y="1214422"/>
              <a:chExt cx="1143008" cy="571504"/>
            </a:xfrm>
          </p:grpSpPr>
          <p:pic>
            <p:nvPicPr>
              <p:cNvPr id="168" name="Рисунок 167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69" name="Рисунок 168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70" name="Группа 169"/>
            <p:cNvGrpSpPr/>
            <p:nvPr/>
          </p:nvGrpSpPr>
          <p:grpSpPr>
            <a:xfrm>
              <a:off x="3143240" y="3857628"/>
              <a:ext cx="824508" cy="414177"/>
              <a:chOff x="2428860" y="1214422"/>
              <a:chExt cx="1143008" cy="571504"/>
            </a:xfrm>
          </p:grpSpPr>
          <p:pic>
            <p:nvPicPr>
              <p:cNvPr id="171" name="Рисунок 170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72" name="Рисунок 171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73" name="Группа 172"/>
            <p:cNvGrpSpPr/>
            <p:nvPr/>
          </p:nvGrpSpPr>
          <p:grpSpPr>
            <a:xfrm>
              <a:off x="2143108" y="3857628"/>
              <a:ext cx="824508" cy="414177"/>
              <a:chOff x="2428860" y="1214422"/>
              <a:chExt cx="1143008" cy="571504"/>
            </a:xfrm>
          </p:grpSpPr>
          <p:pic>
            <p:nvPicPr>
              <p:cNvPr id="174" name="Рисунок 173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75" name="Рисунок 174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76" name="Группа 175"/>
            <p:cNvGrpSpPr/>
            <p:nvPr/>
          </p:nvGrpSpPr>
          <p:grpSpPr>
            <a:xfrm>
              <a:off x="1071538" y="3857628"/>
              <a:ext cx="824508" cy="414177"/>
              <a:chOff x="2428860" y="1214422"/>
              <a:chExt cx="1143008" cy="571504"/>
            </a:xfrm>
          </p:grpSpPr>
          <p:pic>
            <p:nvPicPr>
              <p:cNvPr id="177" name="Рисунок 176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78" name="Рисунок 177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  <p:grpSp>
          <p:nvGrpSpPr>
            <p:cNvPr id="179" name="Группа 178"/>
            <p:cNvGrpSpPr/>
            <p:nvPr/>
          </p:nvGrpSpPr>
          <p:grpSpPr>
            <a:xfrm>
              <a:off x="3214678" y="4929198"/>
              <a:ext cx="824508" cy="414177"/>
              <a:chOff x="2428860" y="1214422"/>
              <a:chExt cx="1143008" cy="571504"/>
            </a:xfrm>
          </p:grpSpPr>
          <p:pic>
            <p:nvPicPr>
              <p:cNvPr id="180" name="Рисунок 179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28860" y="1214422"/>
                <a:ext cx="571504" cy="571504"/>
              </a:xfrm>
              <a:prstGeom prst="rect">
                <a:avLst/>
              </a:prstGeom>
            </p:spPr>
          </p:pic>
          <p:pic>
            <p:nvPicPr>
              <p:cNvPr id="181" name="Рисунок 180" descr="FLWR6.JPG"/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00364" y="1214422"/>
                <a:ext cx="571504" cy="57150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684213" y="981075"/>
            <a:ext cx="2504212" cy="5632311"/>
            <a:chOff x="684213" y="981075"/>
            <a:chExt cx="2504212" cy="5632311"/>
          </a:xfrm>
        </p:grpSpPr>
        <p:sp>
          <p:nvSpPr>
            <p:cNvPr id="10273" name="Text Box 33"/>
            <p:cNvSpPr txBox="1">
              <a:spLocks noChangeArrowheads="1"/>
            </p:cNvSpPr>
            <p:nvPr/>
          </p:nvSpPr>
          <p:spPr bwMode="auto">
            <a:xfrm>
              <a:off x="684213" y="981075"/>
              <a:ext cx="2504212" cy="5632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1 = </a:t>
              </a:r>
              <a:r>
                <a:rPr lang="ru-RU" sz="3600" b="1" i="1" dirty="0" smtClean="0">
                  <a:solidFill>
                    <a:schemeClr val="bg1"/>
                  </a:solidFill>
                  <a:latin typeface="Bookman Old Style" pitchFamily="18" charset="0"/>
                </a:rPr>
                <a:t>2</a:t>
              </a:r>
              <a:endParaRPr lang="ru-RU" sz="3600" b="1" i="1" dirty="0">
                <a:solidFill>
                  <a:schemeClr val="bg1"/>
                </a:solidFill>
                <a:latin typeface="Bookman Old Style" pitchFamily="18" charset="0"/>
              </a:endParaRP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2 = 4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3 = 6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4 = 8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5 = 10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6 = 12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7 = 14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8 = 16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9 = 18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</a:t>
              </a:r>
              <a:r>
                <a:rPr lang="ru-RU" sz="3600" b="1" i="1" dirty="0" smtClean="0">
                  <a:solidFill>
                    <a:schemeClr val="bg1"/>
                  </a:solidFill>
                  <a:latin typeface="Bookman Old Style" pitchFamily="18" charset="0"/>
                </a:rPr>
                <a:t>10= 20</a:t>
              </a:r>
              <a:endParaRPr lang="ru-RU" sz="3600" b="1" i="1" dirty="0">
                <a:solidFill>
                  <a:schemeClr val="bg1"/>
                </a:solidFill>
                <a:latin typeface="Bookman Old Style" pitchFamily="18" charset="0"/>
              </a:endParaRPr>
            </a:p>
          </p:txBody>
        </p:sp>
        <p:grpSp>
          <p:nvGrpSpPr>
            <p:cNvPr id="10284" name="Group 44"/>
            <p:cNvGrpSpPr>
              <a:grpSpLocks/>
            </p:cNvGrpSpPr>
            <p:nvPr/>
          </p:nvGrpSpPr>
          <p:grpSpPr bwMode="auto">
            <a:xfrm>
              <a:off x="1258888" y="1268413"/>
              <a:ext cx="71437" cy="4970462"/>
              <a:chOff x="793" y="799"/>
              <a:chExt cx="45" cy="3131"/>
            </a:xfrm>
          </p:grpSpPr>
          <p:sp>
            <p:nvSpPr>
              <p:cNvPr id="10274" name="Oval 34"/>
              <p:cNvSpPr>
                <a:spLocks noChangeArrowheads="1"/>
              </p:cNvSpPr>
              <p:nvPr/>
            </p:nvSpPr>
            <p:spPr bwMode="auto">
              <a:xfrm>
                <a:off x="793" y="799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75" name="Oval 35"/>
              <p:cNvSpPr>
                <a:spLocks noChangeArrowheads="1"/>
              </p:cNvSpPr>
              <p:nvPr/>
            </p:nvSpPr>
            <p:spPr bwMode="auto">
              <a:xfrm>
                <a:off x="793" y="1162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76" name="Oval 36"/>
              <p:cNvSpPr>
                <a:spLocks noChangeArrowheads="1"/>
              </p:cNvSpPr>
              <p:nvPr/>
            </p:nvSpPr>
            <p:spPr bwMode="auto">
              <a:xfrm>
                <a:off x="793" y="1480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77" name="Oval 37"/>
              <p:cNvSpPr>
                <a:spLocks noChangeArrowheads="1"/>
              </p:cNvSpPr>
              <p:nvPr/>
            </p:nvSpPr>
            <p:spPr bwMode="auto">
              <a:xfrm>
                <a:off x="793" y="1842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78" name="Oval 38"/>
              <p:cNvSpPr>
                <a:spLocks noChangeArrowheads="1"/>
              </p:cNvSpPr>
              <p:nvPr/>
            </p:nvSpPr>
            <p:spPr bwMode="auto">
              <a:xfrm>
                <a:off x="793" y="2205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79" name="Oval 39"/>
              <p:cNvSpPr>
                <a:spLocks noChangeArrowheads="1"/>
              </p:cNvSpPr>
              <p:nvPr/>
            </p:nvSpPr>
            <p:spPr bwMode="auto">
              <a:xfrm>
                <a:off x="793" y="2523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80" name="Oval 40"/>
              <p:cNvSpPr>
                <a:spLocks noChangeArrowheads="1"/>
              </p:cNvSpPr>
              <p:nvPr/>
            </p:nvSpPr>
            <p:spPr bwMode="auto">
              <a:xfrm>
                <a:off x="793" y="3249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81" name="Oval 41"/>
              <p:cNvSpPr>
                <a:spLocks noChangeArrowheads="1"/>
              </p:cNvSpPr>
              <p:nvPr/>
            </p:nvSpPr>
            <p:spPr bwMode="auto">
              <a:xfrm>
                <a:off x="793" y="2886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82" name="Oval 42"/>
              <p:cNvSpPr>
                <a:spLocks noChangeArrowheads="1"/>
              </p:cNvSpPr>
              <p:nvPr/>
            </p:nvSpPr>
            <p:spPr bwMode="auto">
              <a:xfrm>
                <a:off x="793" y="3884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83" name="Oval 43"/>
              <p:cNvSpPr>
                <a:spLocks noChangeArrowheads="1"/>
              </p:cNvSpPr>
              <p:nvPr/>
            </p:nvSpPr>
            <p:spPr bwMode="auto">
              <a:xfrm>
                <a:off x="793" y="3566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9" name="Прямоугольник 28"/>
          <p:cNvSpPr/>
          <p:nvPr/>
        </p:nvSpPr>
        <p:spPr>
          <a:xfrm>
            <a:off x="1142976" y="142852"/>
            <a:ext cx="707236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Таблица умножения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4284663" y="981075"/>
            <a:ext cx="2504212" cy="5632311"/>
            <a:chOff x="4284663" y="981075"/>
            <a:chExt cx="2504212" cy="5632311"/>
          </a:xfrm>
        </p:grpSpPr>
        <p:sp>
          <p:nvSpPr>
            <p:cNvPr id="10285" name="Text Box 45"/>
            <p:cNvSpPr txBox="1">
              <a:spLocks noChangeArrowheads="1"/>
            </p:cNvSpPr>
            <p:nvPr/>
          </p:nvSpPr>
          <p:spPr bwMode="auto">
            <a:xfrm>
              <a:off x="4284663" y="981075"/>
              <a:ext cx="2504212" cy="5632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1  2 = 2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  2 = 4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3  2 = 6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4  2 = 8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5  2 = 10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6  2 = 12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7  2 = 14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8  2 = 16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9  2 = 18</a:t>
              </a:r>
            </a:p>
            <a:p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10  </a:t>
              </a:r>
              <a:r>
                <a:rPr lang="ru-RU" sz="3600" b="1" i="1" dirty="0" smtClean="0">
                  <a:solidFill>
                    <a:schemeClr val="bg1"/>
                  </a:solidFill>
                  <a:latin typeface="Bookman Old Style" pitchFamily="18" charset="0"/>
                </a:rPr>
                <a:t>2= </a:t>
              </a:r>
              <a:r>
                <a:rPr lang="ru-RU" sz="3600" b="1" i="1" dirty="0">
                  <a:solidFill>
                    <a:schemeClr val="bg1"/>
                  </a:solidFill>
                  <a:latin typeface="Bookman Old Style" pitchFamily="18" charset="0"/>
                </a:rPr>
                <a:t>20</a:t>
              </a:r>
            </a:p>
          </p:txBody>
        </p:sp>
        <p:grpSp>
          <p:nvGrpSpPr>
            <p:cNvPr id="10297" name="Group 57"/>
            <p:cNvGrpSpPr>
              <a:grpSpLocks/>
            </p:cNvGrpSpPr>
            <p:nvPr/>
          </p:nvGrpSpPr>
          <p:grpSpPr bwMode="auto">
            <a:xfrm>
              <a:off x="4859338" y="1268413"/>
              <a:ext cx="360362" cy="5041900"/>
              <a:chOff x="3061" y="799"/>
              <a:chExt cx="227" cy="3176"/>
            </a:xfrm>
          </p:grpSpPr>
          <p:sp>
            <p:nvSpPr>
              <p:cNvPr id="10287" name="Oval 47"/>
              <p:cNvSpPr>
                <a:spLocks noChangeArrowheads="1"/>
              </p:cNvSpPr>
              <p:nvPr/>
            </p:nvSpPr>
            <p:spPr bwMode="auto">
              <a:xfrm>
                <a:off x="3061" y="799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88" name="Oval 48"/>
              <p:cNvSpPr>
                <a:spLocks noChangeArrowheads="1"/>
              </p:cNvSpPr>
              <p:nvPr/>
            </p:nvSpPr>
            <p:spPr bwMode="auto">
              <a:xfrm>
                <a:off x="3061" y="1162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89" name="Oval 49"/>
              <p:cNvSpPr>
                <a:spLocks noChangeArrowheads="1"/>
              </p:cNvSpPr>
              <p:nvPr/>
            </p:nvSpPr>
            <p:spPr bwMode="auto">
              <a:xfrm>
                <a:off x="3061" y="1480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90" name="Oval 50"/>
              <p:cNvSpPr>
                <a:spLocks noChangeArrowheads="1"/>
              </p:cNvSpPr>
              <p:nvPr/>
            </p:nvSpPr>
            <p:spPr bwMode="auto">
              <a:xfrm>
                <a:off x="3061" y="1842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91" name="Oval 51"/>
              <p:cNvSpPr>
                <a:spLocks noChangeArrowheads="1"/>
              </p:cNvSpPr>
              <p:nvPr/>
            </p:nvSpPr>
            <p:spPr bwMode="auto">
              <a:xfrm>
                <a:off x="3061" y="2205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92" name="Oval 52"/>
              <p:cNvSpPr>
                <a:spLocks noChangeArrowheads="1"/>
              </p:cNvSpPr>
              <p:nvPr/>
            </p:nvSpPr>
            <p:spPr bwMode="auto">
              <a:xfrm>
                <a:off x="3061" y="2523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93" name="Oval 53"/>
              <p:cNvSpPr>
                <a:spLocks noChangeArrowheads="1"/>
              </p:cNvSpPr>
              <p:nvPr/>
            </p:nvSpPr>
            <p:spPr bwMode="auto">
              <a:xfrm>
                <a:off x="3061" y="3249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94" name="Oval 54"/>
              <p:cNvSpPr>
                <a:spLocks noChangeArrowheads="1"/>
              </p:cNvSpPr>
              <p:nvPr/>
            </p:nvSpPr>
            <p:spPr bwMode="auto">
              <a:xfrm>
                <a:off x="3061" y="2886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95" name="Oval 55"/>
              <p:cNvSpPr>
                <a:spLocks noChangeArrowheads="1"/>
              </p:cNvSpPr>
              <p:nvPr/>
            </p:nvSpPr>
            <p:spPr bwMode="auto">
              <a:xfrm>
                <a:off x="3243" y="3929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96" name="Oval 56"/>
              <p:cNvSpPr>
                <a:spLocks noChangeArrowheads="1"/>
              </p:cNvSpPr>
              <p:nvPr/>
            </p:nvSpPr>
            <p:spPr bwMode="auto">
              <a:xfrm>
                <a:off x="3061" y="3566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30" name="Group 57"/>
            <p:cNvGrpSpPr>
              <a:grpSpLocks/>
            </p:cNvGrpSpPr>
            <p:nvPr/>
          </p:nvGrpSpPr>
          <p:grpSpPr bwMode="auto">
            <a:xfrm>
              <a:off x="4860923" y="1287446"/>
              <a:ext cx="360362" cy="5041900"/>
              <a:chOff x="3061" y="799"/>
              <a:chExt cx="227" cy="3176"/>
            </a:xfrm>
          </p:grpSpPr>
          <p:sp>
            <p:nvSpPr>
              <p:cNvPr id="31" name="Oval 47"/>
              <p:cNvSpPr>
                <a:spLocks noChangeArrowheads="1"/>
              </p:cNvSpPr>
              <p:nvPr/>
            </p:nvSpPr>
            <p:spPr bwMode="auto">
              <a:xfrm>
                <a:off x="3061" y="799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" name="Oval 48"/>
              <p:cNvSpPr>
                <a:spLocks noChangeArrowheads="1"/>
              </p:cNvSpPr>
              <p:nvPr/>
            </p:nvSpPr>
            <p:spPr bwMode="auto">
              <a:xfrm>
                <a:off x="3061" y="1162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" name="Oval 49"/>
              <p:cNvSpPr>
                <a:spLocks noChangeArrowheads="1"/>
              </p:cNvSpPr>
              <p:nvPr/>
            </p:nvSpPr>
            <p:spPr bwMode="auto">
              <a:xfrm>
                <a:off x="3061" y="1480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Oval 50"/>
              <p:cNvSpPr>
                <a:spLocks noChangeArrowheads="1"/>
              </p:cNvSpPr>
              <p:nvPr/>
            </p:nvSpPr>
            <p:spPr bwMode="auto">
              <a:xfrm>
                <a:off x="3061" y="1842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Oval 51"/>
              <p:cNvSpPr>
                <a:spLocks noChangeArrowheads="1"/>
              </p:cNvSpPr>
              <p:nvPr/>
            </p:nvSpPr>
            <p:spPr bwMode="auto">
              <a:xfrm>
                <a:off x="3061" y="2205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Oval 52"/>
              <p:cNvSpPr>
                <a:spLocks noChangeArrowheads="1"/>
              </p:cNvSpPr>
              <p:nvPr/>
            </p:nvSpPr>
            <p:spPr bwMode="auto">
              <a:xfrm>
                <a:off x="3061" y="2523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7" name="Oval 53"/>
              <p:cNvSpPr>
                <a:spLocks noChangeArrowheads="1"/>
              </p:cNvSpPr>
              <p:nvPr/>
            </p:nvSpPr>
            <p:spPr bwMode="auto">
              <a:xfrm>
                <a:off x="3061" y="3249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" name="Oval 54"/>
              <p:cNvSpPr>
                <a:spLocks noChangeArrowheads="1"/>
              </p:cNvSpPr>
              <p:nvPr/>
            </p:nvSpPr>
            <p:spPr bwMode="auto">
              <a:xfrm>
                <a:off x="3061" y="2886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9" name="Oval 55"/>
              <p:cNvSpPr>
                <a:spLocks noChangeArrowheads="1"/>
              </p:cNvSpPr>
              <p:nvPr/>
            </p:nvSpPr>
            <p:spPr bwMode="auto">
              <a:xfrm>
                <a:off x="3243" y="3929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0" name="Oval 56"/>
              <p:cNvSpPr>
                <a:spLocks noChangeArrowheads="1"/>
              </p:cNvSpPr>
              <p:nvPr/>
            </p:nvSpPr>
            <p:spPr bwMode="auto">
              <a:xfrm>
                <a:off x="3061" y="3566"/>
                <a:ext cx="45" cy="4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43" name="Прямоугольник 42"/>
          <p:cNvSpPr/>
          <p:nvPr/>
        </p:nvSpPr>
        <p:spPr>
          <a:xfrm>
            <a:off x="642910" y="1071546"/>
            <a:ext cx="571504" cy="5429288"/>
          </a:xfrm>
          <a:prstGeom prst="rect">
            <a:avLst/>
          </a:prstGeom>
          <a:solidFill>
            <a:srgbClr val="FFFF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1357290" y="1071546"/>
            <a:ext cx="571504" cy="5429288"/>
          </a:xfrm>
          <a:prstGeom prst="rect">
            <a:avLst/>
          </a:prstGeom>
          <a:solidFill>
            <a:srgbClr val="00B0F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285984" y="1071546"/>
            <a:ext cx="857256" cy="5429288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898</TotalTime>
  <Words>394</Words>
  <Application>Microsoft Office PowerPoint</Application>
  <PresentationFormat>Экран (4:3)</PresentationFormat>
  <Paragraphs>126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Шашков</cp:lastModifiedBy>
  <cp:revision>68</cp:revision>
  <dcterms:created xsi:type="dcterms:W3CDTF">2009-02-14T15:37:56Z</dcterms:created>
  <dcterms:modified xsi:type="dcterms:W3CDTF">2022-06-22T09:54:28Z</dcterms:modified>
</cp:coreProperties>
</file>