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10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Вовлечение учащихся в спортивные секции и кружки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2" b="7647"/>
          <a:stretch/>
        </p:blipFill>
        <p:spPr>
          <a:xfrm>
            <a:off x="1052736" y="649838"/>
            <a:ext cx="4752528" cy="6250608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4366"/>
              </p:ext>
            </p:extLst>
          </p:nvPr>
        </p:nvGraphicFramePr>
        <p:xfrm>
          <a:off x="404664" y="7041232"/>
          <a:ext cx="6120680" cy="2291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936104"/>
                <a:gridCol w="1008112"/>
                <a:gridCol w="936104"/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класс</a:t>
                      </a:r>
                    </a:p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класс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класс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класс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13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учащихся в классе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чел.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чел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чел.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чел.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13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учащихся занятых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чел.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13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учащихся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59</Words>
  <Application>Microsoft Office PowerPoint</Application>
  <PresentationFormat>Лист A4 (210x297 мм)</PresentationFormat>
  <Paragraphs>22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83</cp:revision>
  <dcterms:created xsi:type="dcterms:W3CDTF">2009-01-16T18:01:14Z</dcterms:created>
  <dcterms:modified xsi:type="dcterms:W3CDTF">2020-11-03T03:15:54Z</dcterms:modified>
</cp:coreProperties>
</file>