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</p:sldIdLst>
  <p:sldSz cx="6858000" cy="9906000" type="A4"/>
  <p:notesSz cx="6888163" cy="100203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Стиль из темы 1 - акцент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8799B23B-EC83-4686-B30A-512413B5E67A}" styleName="Светлый стиль 3 - акцент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616DA210-FB5B-4158-B5E0-FEB733F419BA}" styleName="Светлый стиль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DF18680-E054-41AD-8BC1-D1AEF772440D}" styleName="Средний стиль 2 -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5BE263C-DBD7-4A20-BB59-AAB30ACAA65A}" styleName="Средний стиль 3 - акцент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EC20E35-A176-4012-BC5E-935CFFF8708E}" styleName="Средний стиль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3114" y="8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3729037" y="573264"/>
            <a:ext cx="1157288" cy="1220822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257175" y="573264"/>
            <a:ext cx="3357563" cy="1220822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257175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2628900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DE2A5B-783D-4641-8218-15A095D1D784}" type="datetimeFigureOut">
              <a:rPr lang="ru-RU" smtClean="0"/>
              <a:pPr/>
              <a:t>03.11.2020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CC1795-7C91-4E15-9617-905296BD0121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745228" y="0"/>
            <a:ext cx="31127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Приложение № 10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0" y="309530"/>
            <a:ext cx="6858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Вовлечение учащихся в спортивные секции и кружки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4" name="Рисунок 3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3402" b="7647"/>
          <a:stretch/>
        </p:blipFill>
        <p:spPr>
          <a:xfrm>
            <a:off x="1052736" y="649838"/>
            <a:ext cx="4752528" cy="6250608"/>
          </a:xfrm>
          <a:prstGeom prst="rect">
            <a:avLst/>
          </a:prstGeom>
        </p:spPr>
      </p:pic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064366"/>
              </p:ext>
            </p:extLst>
          </p:nvPr>
        </p:nvGraphicFramePr>
        <p:xfrm>
          <a:off x="404664" y="7041232"/>
          <a:ext cx="6120680" cy="22915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8232"/>
                <a:gridCol w="936104"/>
                <a:gridCol w="1008112"/>
                <a:gridCol w="936104"/>
                <a:gridCol w="1152128"/>
              </a:tblGrid>
              <a:tr h="504056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Класс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 класс</a:t>
                      </a:r>
                    </a:p>
                    <a:p>
                      <a:pPr algn="ctr"/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 класс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 класс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класс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1326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учащихся в классе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 чел.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 чел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 чел.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 чел.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1326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учащихся занятых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 чел.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 чел.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 </a:t>
                      </a:r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чел.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 чел.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1326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учащихся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38 %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45 %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59 %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75 %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394</TotalTime>
  <Words>59</Words>
  <Application>Microsoft Office PowerPoint</Application>
  <PresentationFormat>Лист A4 (210x297 мм)</PresentationFormat>
  <Paragraphs>22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Тема Office</vt:lpstr>
      <vt:lpstr>Презентация PowerPoint</vt:lpstr>
    </vt:vector>
  </TitlesOfParts>
  <Company>Дом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</dc:creator>
  <cp:lastModifiedBy>Пользователь</cp:lastModifiedBy>
  <cp:revision>83</cp:revision>
  <dcterms:created xsi:type="dcterms:W3CDTF">2009-01-16T18:01:14Z</dcterms:created>
  <dcterms:modified xsi:type="dcterms:W3CDTF">2020-11-03T03:15:54Z</dcterms:modified>
</cp:coreProperties>
</file>

<file path=docProps/thumbnail.jpeg>
</file>