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9" r:id="rId2"/>
    <p:sldId id="285" r:id="rId3"/>
    <p:sldId id="279" r:id="rId4"/>
    <p:sldId id="286" r:id="rId5"/>
    <p:sldId id="298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82" r:id="rId15"/>
    <p:sldId id="281" r:id="rId16"/>
    <p:sldId id="280" r:id="rId17"/>
    <p:sldId id="283" r:id="rId18"/>
    <p:sldId id="28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846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D7B0E-EED1-4A33-B614-8F493DD56F65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1CC1F-206E-4250-9978-B02EC0A457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D7B0E-EED1-4A33-B614-8F493DD56F65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1CC1F-206E-4250-9978-B02EC0A457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D7B0E-EED1-4A33-B614-8F493DD56F65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1CC1F-206E-4250-9978-B02EC0A4579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D7B0E-EED1-4A33-B614-8F493DD56F65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1CC1F-206E-4250-9978-B02EC0A457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D7B0E-EED1-4A33-B614-8F493DD56F65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1CC1F-206E-4250-9978-B02EC0A457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D7B0E-EED1-4A33-B614-8F493DD56F65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1CC1F-206E-4250-9978-B02EC0A457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D7B0E-EED1-4A33-B614-8F493DD56F65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1CC1F-206E-4250-9978-B02EC0A457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D7B0E-EED1-4A33-B614-8F493DD56F65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1CC1F-206E-4250-9978-B02EC0A457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D7B0E-EED1-4A33-B614-8F493DD56F65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1CC1F-206E-4250-9978-B02EC0A457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D7B0E-EED1-4A33-B614-8F493DD56F65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1CC1F-206E-4250-9978-B02EC0A457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D7B0E-EED1-4A33-B614-8F493DD56F65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1CC1F-206E-4250-9978-B02EC0A457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467D7B0E-EED1-4A33-B614-8F493DD56F65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CD1CC1F-206E-4250-9978-B02EC0A457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culture.ru/storage/images/e6283355b52f758cbbf7358fcce702da/743fadde9827513a52300158eb96db2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-26517"/>
            <a:ext cx="91352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709" y="-26517"/>
            <a:ext cx="576063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i="1" dirty="0">
                <a:solidFill>
                  <a:schemeClr val="bg1"/>
                </a:solidFill>
                <a:latin typeface="Helvetica" panose="020B0604020202020204" pitchFamily="34" charset="0"/>
                <a:cs typeface="Microsoft Tai Le" panose="020B0502040204020203" pitchFamily="34" charset="0"/>
              </a:rPr>
              <a:t>Ромашковая</a:t>
            </a:r>
            <a:r>
              <a:rPr lang="ru-RU" sz="6600" i="1" dirty="0">
                <a:solidFill>
                  <a:schemeClr val="bg1"/>
                </a:solidFill>
                <a:latin typeface="Helvetica" panose="020B0604020202020204" pitchFamily="34" charset="0"/>
                <a:cs typeface="Microsoft Tai Le" panose="020B0502040204020203" pitchFamily="34" charset="0"/>
              </a:rPr>
              <a:t> </a:t>
            </a:r>
            <a:r>
              <a:rPr lang="ru-RU" sz="6600" b="1" i="1" dirty="0">
                <a:solidFill>
                  <a:schemeClr val="bg1"/>
                </a:solidFill>
                <a:latin typeface="Helvetica" panose="020B0604020202020204" pitchFamily="34" charset="0"/>
                <a:cs typeface="Microsoft Tai Le" panose="020B0502040204020203" pitchFamily="34" charset="0"/>
              </a:rPr>
              <a:t>Русь</a:t>
            </a:r>
            <a:endParaRPr lang="ru-RU" sz="6600" i="1" dirty="0">
              <a:solidFill>
                <a:schemeClr val="bg1"/>
              </a:solidFill>
              <a:cs typeface="Microsoft Tai Le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93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и по запросу &quot;поле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637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и по запросу &quot;луг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093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Картинки по запросу &quot;лес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8" y="416"/>
            <a:ext cx="9134222" cy="6857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14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Картинки по запросу &quot;береза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047"/>
            <a:ext cx="866024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098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Картинки по запросу &quot;москва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142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Картинки по запросу &quot;флаг России  картинки для детей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8" descr="Картинки по запросу &quot;флаг России  картинки для детей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4" name="Picture 10" descr="Картинки по запросу &quot;флаг России  картинки для детей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8" t="4702" r="2739" b="3931"/>
          <a:stretch/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Картинки по запросу &quot;герб России картинки для детей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7938"/>
            <a:ext cx="6264696" cy="6898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563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Картинки по запросу &quot;флаг России».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996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и по запросу &quot;каравай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89248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400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и по запросу &quot;березы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10800000" flipV="1">
            <a:off x="1475922" y="6396335"/>
            <a:ext cx="51845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Березу считают символом России.</a:t>
            </a:r>
          </a:p>
        </p:txBody>
      </p:sp>
    </p:spTree>
    <p:extLst>
      <p:ext uri="{BB962C8B-B14F-4D97-AF65-F5344CB8AC3E}">
        <p14:creationId xmlns:p14="http://schemas.microsoft.com/office/powerpoint/2010/main" val="407129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Картинки по запросу &quot;российский самолет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38" y="0"/>
            <a:ext cx="91652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485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6" name="Picture 8" descr="Картинки по запросу &quot;карта росси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712968" cy="625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996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&quot;город омск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05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&quot;село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170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&quot;море фото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57"/>
            <a:ext cx="9144000" cy="6873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99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&quot;озерофото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054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&quot;река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650"/>
            <a:ext cx="9144000" cy="6858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38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по запросу &quot;гора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215" y="12276"/>
            <a:ext cx="9175215" cy="6845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979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249</TotalTime>
  <Words>6</Words>
  <Application>Microsoft Office PowerPoint</Application>
  <PresentationFormat>Экран (4:3)</PresentationFormat>
  <Paragraphs>2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Candara</vt:lpstr>
      <vt:lpstr>Helvetica</vt:lpstr>
      <vt:lpstr>Microsoft Tai Le</vt:lpstr>
      <vt:lpstr>Symbol</vt:lpstr>
      <vt:lpstr>Times New Roman</vt:lpstr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Batsfamily</cp:lastModifiedBy>
  <cp:revision>41</cp:revision>
  <dcterms:created xsi:type="dcterms:W3CDTF">2014-12-16T20:06:22Z</dcterms:created>
  <dcterms:modified xsi:type="dcterms:W3CDTF">2021-10-14T15:04:26Z</dcterms:modified>
</cp:coreProperties>
</file>