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2A3B"/>
    <a:srgbClr val="BFC09C"/>
    <a:srgbClr val="B9BCA6"/>
    <a:srgbClr val="746C60"/>
    <a:srgbClr val="FFFF7D"/>
    <a:srgbClr val="D6DBC5"/>
    <a:srgbClr val="4C5262"/>
    <a:srgbClr val="151837"/>
    <a:srgbClr val="D2D9C2"/>
    <a:srgbClr val="ECED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967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3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33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26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23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13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87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183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01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823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01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61108-ABAF-455E-87D6-2E583508C8DB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0251A-1CBE-4A53-9EE9-AA6A3A3C1C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96214"/>
            <a:ext cx="12211548" cy="620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9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52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8557" y="0"/>
            <a:ext cx="5486400" cy="6858001"/>
          </a:xfrm>
          <a:prstGeom prst="rect">
            <a:avLst/>
          </a:prstGeom>
        </p:spPr>
      </p:pic>
      <p:pic>
        <p:nvPicPr>
          <p:cNvPr id="2" name="чайковский зи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95091" y="5873306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7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1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/>
          <p:cNvSpPr/>
          <p:nvPr/>
        </p:nvSpPr>
        <p:spPr>
          <a:xfrm>
            <a:off x="1267326" y="705853"/>
            <a:ext cx="2374232" cy="2534652"/>
          </a:xfrm>
          <a:prstGeom prst="teardrop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>
            <a:off x="5101389" y="834189"/>
            <a:ext cx="2294022" cy="2406316"/>
          </a:xfrm>
          <a:prstGeom prst="teardrop">
            <a:avLst/>
          </a:prstGeom>
          <a:solidFill>
            <a:srgbClr val="FFFF7D"/>
          </a:solidFill>
          <a:ln>
            <a:solidFill>
              <a:srgbClr val="FFFF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>
            <a:off x="9224211" y="834189"/>
            <a:ext cx="2165684" cy="2406316"/>
          </a:xfrm>
          <a:prstGeom prst="teardrop">
            <a:avLst/>
          </a:prstGeom>
          <a:solidFill>
            <a:srgbClr val="BFC09C"/>
          </a:solidFill>
          <a:ln>
            <a:solidFill>
              <a:srgbClr val="BFC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апля 11"/>
          <p:cNvSpPr/>
          <p:nvPr/>
        </p:nvSpPr>
        <p:spPr>
          <a:xfrm>
            <a:off x="1556085" y="4122821"/>
            <a:ext cx="2358190" cy="2406316"/>
          </a:xfrm>
          <a:prstGeom prst="teardrop">
            <a:avLst/>
          </a:prstGeom>
          <a:solidFill>
            <a:srgbClr val="D6DBC5"/>
          </a:solidFill>
          <a:ln>
            <a:solidFill>
              <a:srgbClr val="D6D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>
            <a:off x="5390147" y="4122821"/>
            <a:ext cx="2358190" cy="2518611"/>
          </a:xfrm>
          <a:prstGeom prst="teardrop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>
            <a:off x="9480883" y="4122821"/>
            <a:ext cx="2181727" cy="2406316"/>
          </a:xfrm>
          <a:prstGeom prst="teardrop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04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6752" y="2999873"/>
            <a:ext cx="3978090" cy="3225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83" y="352927"/>
            <a:ext cx="3170764" cy="2940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3353" y="2734301"/>
            <a:ext cx="4404007" cy="375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3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52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4349" y="192506"/>
            <a:ext cx="4105335" cy="4189118"/>
          </a:xfrm>
          <a:prstGeom prst="rect">
            <a:avLst/>
          </a:prstGeom>
          <a:effectLst>
            <a:innerShdw blurRad="114300">
              <a:srgbClr val="FFFF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95" y="0"/>
            <a:ext cx="6681787" cy="39147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01" y="3680058"/>
            <a:ext cx="1589450" cy="29467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9525" y="3109538"/>
            <a:ext cx="3352813" cy="337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Широкоэкранный</PresentationFormat>
  <Paragraphs>0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10</cp:revision>
  <dcterms:created xsi:type="dcterms:W3CDTF">2025-10-01T17:43:39Z</dcterms:created>
  <dcterms:modified xsi:type="dcterms:W3CDTF">2025-11-25T15:00:55Z</dcterms:modified>
</cp:coreProperties>
</file>