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9"/>
  </p:notesMasterIdLst>
  <p:sldIdLst>
    <p:sldId id="266" r:id="rId2"/>
    <p:sldId id="267" r:id="rId3"/>
    <p:sldId id="264" r:id="rId4"/>
    <p:sldId id="265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59" r:id="rId15"/>
    <p:sldId id="261" r:id="rId16"/>
    <p:sldId id="263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0071A-24E7-42BB-B679-9CD39B159764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1D3BD-4F44-400F-B874-96DD5A2F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3;&#1080;&#1084;&#1085;&#1072;&#1079;&#1080;&#1103;7\Desktop\&#1057;&#1077;&#1084;&#1080;&#1085;&#1072;&#1088;%2026.02.2021\&#1053;&#1059;&#1046;&#1053;&#1054;&#1045;%20&#1044;&#1051;&#1071;%20&#1055;&#1054;&#1044;&#1043;&#1054;&#1058;&#1054;&#1042;&#1050;&#1048;%20&#1050;%20&#1043;&#1048;&#1040;\Uspokaivayushhaya_muzyka_-_Zvuki_prirody_56569733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043238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СНИЖЕНИЕ ЭМОЦИОНАЛЬНОЙ ТРЕВОЖНОСТИ </a:t>
            </a:r>
            <a:br>
              <a:rPr lang="ru-RU" sz="40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ПОДГОТОВКЕ И ПРОВЕДЕНИИ ЭКЗАМЕНОВ</a:t>
            </a:r>
            <a:endParaRPr lang="ru-RU" sz="4000" b="1" cap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s://demotivation.ru/wp-content/uploads/2020/04/1383762332_1665055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143248"/>
            <a:ext cx="635798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9288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«Дорисуй и передай»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https://ds05.infourok.ru/uploads/ex/117b/00047e4a-51443a91/hello_html_412b55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7620000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22145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«Эксперимент»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071678"/>
            <a:ext cx="9358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ШАРЛЬПОДНЯЛЛЮСИНАСПИНУИСКАЗАЛОБХВАТИМОЮШЕЮ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50043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НоКАКТеперьВеРнутьсяНАЭстАКАДУКаКПЕРЕнестиЭТоГоСтрАшНОНаПУгаННоГоРеБЕНКаВБеЗОПаСНОемЕсТО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21495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наКОнецПОСЛЫШАЛСяТопОтБеГУщиХ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ног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92880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Пишем и рисуем на спине»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n1s1.hsmedia.ru/78/e3/16/78e31631a673992ae89d050cf5bacbb7/1320x792_0xac120003_159515286315895403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7715303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714488"/>
          </a:xfrm>
        </p:spPr>
        <p:txBody>
          <a:bodyPr>
            <a:normAutofit/>
          </a:bodyPr>
          <a:lstStyle/>
          <a:p>
            <a:pPr algn="ct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</a:t>
            </a:r>
            <a:r>
              <a:rPr lang="ru-RU" sz="53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Самоактуализация</a:t>
            </a:r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571612"/>
            <a:ext cx="93583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думаю о предстоящих экзаменах...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готовлюсь к экзаменам...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волнуюсь...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не могу собраться с мыслями...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слышу об экзаменах...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Откровенно говоря, когда я прихожу на консультации...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хотел бы узнать, как в период подготовки к экзаменам...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хотел бы узнать, как во время экзаменов...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368412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«Крюки </a:t>
            </a:r>
            <a:r>
              <a:rPr lang="ru-RU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Деннисона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https://med39.ru/deti/gimnastika/kru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14488"/>
            <a:ext cx="4786346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«Перекрестные шаги»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https://fsd.multiurok.ru/html/2020/05/29/s_5ed0f79463136/1469720_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285992"/>
            <a:ext cx="7786742" cy="441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следующей встречи»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s://avatars.mds.yandex.net/get-pdb/2030894/5b6915f3-c12d-4190-aa1e-41e5869360a9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500150"/>
            <a:ext cx="5715040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f02327ef13a3b8d041077d68f164cf4b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3071786"/>
          </a:xfrm>
        </p:spPr>
        <p:txBody>
          <a:bodyPr>
            <a:noAutofit/>
          </a:bodyPr>
          <a:lstStyle/>
          <a:p>
            <a:r>
              <a:rPr lang="ru-RU" sz="5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40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СПОСОБСТВОВАТЬ СНИЖЕНИЮ </a:t>
            </a:r>
            <a:r>
              <a:rPr lang="ru-RU" sz="40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ТРЕВОЖНОСТИ</a:t>
            </a:r>
            <a:br>
              <a:rPr lang="ru-RU" sz="40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5400" b="1" cap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мыш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00240"/>
            <a:ext cx="564360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6286544"/>
          </a:xfrm>
        </p:spPr>
        <p:txBody>
          <a:bodyPr>
            <a:noAutofit/>
          </a:bodyPr>
          <a:lstStyle/>
          <a:p>
            <a:r>
              <a:rPr lang="ru-RU" sz="5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ПРАВИЛА ТРЕНИНГА</a:t>
            </a:r>
            <a:br>
              <a:rPr lang="ru-RU" sz="5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И СЕЙСАС</a:t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КОНФИДЕНЦИАЛЬНОСТЬ</a:t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ТАКТИЧНОЕ И ДОБРОЖЕЛАТЕЛЬНОЕ ОТНОШЕНИЕ</a:t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НЕДОПУСТИМОСТЬ ОЦЕНОЧНЫХ СУЖДЕНИЙ ЧЛЕНОВ ГРУППЫ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28605"/>
            <a:ext cx="8458200" cy="278608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</a:t>
            </a:r>
            <a:b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Ассоциации»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i04.fotocdn.net/s107/cfac31a05a392e24/public_pin_l/2347672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14554"/>
            <a:ext cx="8072494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2043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Самое трудное»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mtdata.ru/u26/photoDAE7/20177616837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91884"/>
            <a:ext cx="7000924" cy="445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285749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</a:t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«Статуя уверенности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неуверенности»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s://avatars.mds.yandex.net/get-zen_doc/3414453/pub_5edc2fc6c827d76a543dfae6_5edc31ad5d7aac747714bbeb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2285992"/>
            <a:ext cx="6429421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ресурсы»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579" name="Picture 3" descr="https://cf.ppt-online.org/files1/slide/h/HokdxwKlFsEPjv276tfbczJNCI4G0a1nyBOTW5Am9r/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00240"/>
            <a:ext cx="7429552" cy="465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214314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координации движений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346130.selcdn.ru/storage1/include/site_809/section_74/thumbs/cuylOxSTzu-3_494x494_apcMkxo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4500562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s://fsd.kopilkaurokov.ru/up/html/2020/04/17/k_5e99b92620cb7/547015_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0112" y="2571744"/>
            <a:ext cx="4383888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85736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«Аутотренинг» 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sun9-53.userapi.com/c639326/v639326691/928c/2mTZ-wLoM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71678"/>
            <a:ext cx="6858048" cy="4786322"/>
          </a:xfrm>
          <a:prstGeom prst="rect">
            <a:avLst/>
          </a:prstGeom>
          <a:noFill/>
        </p:spPr>
      </p:pic>
      <p:pic>
        <p:nvPicPr>
          <p:cNvPr id="4" name="Uspokaivayushhaya_muzyka_-_Zvuki_prirody_565697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7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2431</TotalTime>
  <Words>126</Words>
  <PresentationFormat>Экран (4:3)</PresentationFormat>
  <Paragraphs>27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СНИЖЕНИЕ ЭМОЦИОНАЛЬНОЙ ТРЕВОЖНОСТИ  ПРИ ПОДГОТОВКЕ И ПРОВЕДЕНИИ ЭКЗАМЕНОВ</vt:lpstr>
      <vt:lpstr>ЦЕЛЬ: СПОСОБСТВОВАТЬ СНИЖЕНИЮ ТРЕВОЖНОСТИ </vt:lpstr>
      <vt:lpstr>    ПРАВИЛА ТРЕНИНГА  ЗДЕСЬ И СЕЙСАС  КОНФИДЕНЦИАЛЬНОСТЬ  ТАКТИЧНОЕ И ДОБРОЖЕЛАТЕЛЬНОЕ ОТНОШЕНИЕ  НЕДОПУСТИМОСТЬ ОЦЕНОЧНЫХ СУЖДЕНИЙ ЧЛЕНОВ ГРУППЫ</vt:lpstr>
      <vt:lpstr>Упражнение «Ассоциации» </vt:lpstr>
      <vt:lpstr>Упражнение  «Самое трудное» </vt:lpstr>
      <vt:lpstr>Упражнение  «Статуя уверенности  и неуверенности» </vt:lpstr>
      <vt:lpstr>Упражнение  «Мои ресурсы» </vt:lpstr>
      <vt:lpstr>Упражнения  для координации движений</vt:lpstr>
      <vt:lpstr>Упражнение «Аутотренинг» </vt:lpstr>
      <vt:lpstr>Упражнение «Дорисуй и передай» </vt:lpstr>
      <vt:lpstr>Упражнение «Эксперимент» </vt:lpstr>
      <vt:lpstr>Упражнение   «Пишем и рисуем на спине»</vt:lpstr>
      <vt:lpstr>Упражнение «Самоактуализация» </vt:lpstr>
      <vt:lpstr>«Крюки Деннисона» </vt:lpstr>
      <vt:lpstr>Упражнение «Перекрестные шаги»  </vt:lpstr>
      <vt:lpstr>Упражнение  «До следующей встречи»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Гимназия7</dc:creator>
  <cp:lastModifiedBy>Гимназия7</cp:lastModifiedBy>
  <cp:revision>115</cp:revision>
  <dcterms:created xsi:type="dcterms:W3CDTF">2021-02-20T18:07:18Z</dcterms:created>
  <dcterms:modified xsi:type="dcterms:W3CDTF">2021-02-24T18:49:40Z</dcterms:modified>
</cp:coreProperties>
</file>