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289" r:id="rId2"/>
    <p:sldId id="257" r:id="rId3"/>
    <p:sldId id="258" r:id="rId4"/>
    <p:sldId id="256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5" r:id="rId29"/>
    <p:sldId id="286" r:id="rId30"/>
    <p:sldId id="288" r:id="rId31"/>
    <p:sldId id="290" r:id="rId32"/>
    <p:sldId id="291" r:id="rId33"/>
    <p:sldId id="292" r:id="rId34"/>
    <p:sldId id="293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56" autoAdjust="0"/>
    <p:restoredTop sz="94660"/>
  </p:normalViewPr>
  <p:slideViewPr>
    <p:cSldViewPr>
      <p:cViewPr varScale="1">
        <p:scale>
          <a:sx n="102" d="100"/>
          <a:sy n="102" d="100"/>
        </p:scale>
        <p:origin x="-2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5021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021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E70F6-0BD7-4E2A-9AA0-9D609F066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142EE-80F4-44CA-B3CE-5CA215749B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D1260-807E-4348-BC34-527054CD18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17714-26FD-45BD-B24B-1F3DB3C214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E3D6C7-7074-475F-893B-327472DC7C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A19219-928B-408A-8C8D-7D96EDE71B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5D3A8-268F-4231-8C27-4229659FE6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3B9A46-1BDB-4290-9906-0613C5E7EC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DFD7D-6334-4BDC-BDE9-6A036AEFF5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3A82F-80D5-4564-BBAA-0C0150C26D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58290-E1FA-4A85-98A5-A850BE8ED1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4915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5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5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35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49159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60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6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62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6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6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65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6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6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6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6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7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7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4917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7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74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75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76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7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78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79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80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81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82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4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49184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85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86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87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188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49189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9190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4919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919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9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19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8620399-803C-46E2-B82D-F704C4E61E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919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0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ransition advTm="500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9144000" cy="2090738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FFFF00"/>
                </a:solidFill>
              </a:rPr>
              <a:t>«Герои Отечества разных поколений»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2292" name="Picture 4" descr="332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49079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0"/>
            <a:ext cx="548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8008994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0"/>
            <a:ext cx="4911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1297167677_9"/>
          <p:cNvPicPr>
            <a:picLocks noChangeAspect="1" noChangeArrowheads="1"/>
          </p:cNvPicPr>
          <p:nvPr/>
        </p:nvPicPr>
        <p:blipFill>
          <a:blip r:embed="rId2"/>
          <a:srcRect b="2083"/>
          <a:stretch>
            <a:fillRect/>
          </a:stretch>
        </p:blipFill>
        <p:spPr bwMode="auto">
          <a:xfrm>
            <a:off x="2000250" y="357188"/>
            <a:ext cx="5170488" cy="636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304603263_vasilevsk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7563" y="0"/>
            <a:ext cx="4968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7412" name="Picture 4" descr="1315835369_0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8280400" cy="621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budeniy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0"/>
            <a:ext cx="4645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9460" name="Picture 4" descr="Denis-Davyido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0"/>
            <a:ext cx="5810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0484" name="Picture 4" descr="e3ewh0gftvsbg0kf5n9tdd7hy-(article-picture2) 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2338" y="0"/>
            <a:ext cx="5041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1508" name="Picture 4" descr="e29a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0"/>
            <a:ext cx="53736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04_07_2012_bagration"/>
          <p:cNvPicPr>
            <a:picLocks noChangeAspect="1" noChangeArrowheads="1"/>
          </p:cNvPicPr>
          <p:nvPr/>
        </p:nvPicPr>
        <p:blipFill>
          <a:blip r:embed="rId2"/>
          <a:srcRect r="1576" b="5208"/>
          <a:stretch>
            <a:fillRect/>
          </a:stretch>
        </p:blipFill>
        <p:spPr bwMode="auto">
          <a:xfrm>
            <a:off x="1785938" y="214313"/>
            <a:ext cx="5451475" cy="650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2532" name="Picture 4" descr="file_136013647896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149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3556" name="Picture 4" descr="gallery_9244_390_18608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60350"/>
            <a:ext cx="8316912" cy="623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4580" name="Picture 4" descr="3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4881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5604" name="Picture 4" descr="GROMOV_Boris_Vsevolodovich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0"/>
            <a:ext cx="4730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6628" name="Picture 4" descr="image81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0"/>
            <a:ext cx="53197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7652" name="Picture 4" descr="kornilov-admir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0"/>
            <a:ext cx="6435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8676" name="Picture 5" descr="mikhail-frunz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29700" name="Picture 4" descr="p_sheremete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51736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0724" name="Picture 4" descr="piht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0"/>
            <a:ext cx="48656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1748" name="Picture 4" descr="rayevskiy-n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0"/>
            <a:ext cx="5867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4mxbs7vo9ittjtvshfh88olg18j5yfh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0"/>
            <a:ext cx="4362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2772" name="Picture 4" descr="vrangel"/>
          <p:cNvPicPr>
            <a:picLocks noChangeAspect="1" noChangeArrowheads="1"/>
          </p:cNvPicPr>
          <p:nvPr/>
        </p:nvPicPr>
        <p:blipFill>
          <a:blip r:embed="rId2"/>
          <a:srcRect b="8333"/>
          <a:stretch>
            <a:fillRect/>
          </a:stretch>
        </p:blipFill>
        <p:spPr bwMode="auto">
          <a:xfrm>
            <a:off x="2165350" y="571500"/>
            <a:ext cx="4675188" cy="607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33796" name="Picture 12" descr="%5bIS8IR_1-4%5d_%5bPD_06-r%5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285750"/>
            <a:ext cx="5395912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pt77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6763" y="428625"/>
            <a:ext cx="51181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5843" name="Picture 7" descr="2 И Платов потрет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12925" y="285750"/>
            <a:ext cx="5046663" cy="6215063"/>
          </a:xfrm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36867" name="Picture 2" descr="pk770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14500" y="500063"/>
            <a:ext cx="5192713" cy="6005512"/>
          </a:xfrm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0"/>
            <a:ext cx="47132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7FE0059721A0-7 (1)"/>
          <p:cNvPicPr>
            <a:picLocks noChangeAspect="1" noChangeArrowheads="1"/>
          </p:cNvPicPr>
          <p:nvPr/>
        </p:nvPicPr>
        <p:blipFill>
          <a:blip r:embed="rId2"/>
          <a:srcRect l="6311" t="2083" r="3452" b="8333"/>
          <a:stretch>
            <a:fillRect/>
          </a:stretch>
        </p:blipFill>
        <p:spPr bwMode="auto">
          <a:xfrm>
            <a:off x="2214563" y="357188"/>
            <a:ext cx="4500562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07фф3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0"/>
            <a:ext cx="42941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47bd0b181ab08e0d4c1a8dd34a6ce3e7_fu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0"/>
            <a:ext cx="4905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72-0-17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0"/>
            <a:ext cx="47593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723f866aa8fe3c2006cbf4bdeb214e0c_fu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0"/>
            <a:ext cx="4848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Globe</Template>
  <TotalTime>49</TotalTime>
  <Words>6</Words>
  <Application>Microsoft Office PowerPoint</Application>
  <PresentationFormat>Экран (4:3)</PresentationFormat>
  <Paragraphs>1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Verdana</vt:lpstr>
      <vt:lpstr>Arial</vt:lpstr>
      <vt:lpstr>Wingdings</vt:lpstr>
      <vt:lpstr>Calibri</vt:lpstr>
      <vt:lpstr>Глобус</vt:lpstr>
      <vt:lpstr>«Герои Отечества разных поколений»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6</cp:revision>
  <dcterms:created xsi:type="dcterms:W3CDTF">2014-02-14T02:59:12Z</dcterms:created>
  <dcterms:modified xsi:type="dcterms:W3CDTF">2014-07-28T13:27:45Z</dcterms:modified>
</cp:coreProperties>
</file>