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57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2C082-7CFD-4551-B7E9-456BC40D65E3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0B517-BFD9-46A0-A95C-BDEB663258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28" y="928671"/>
            <a:ext cx="3857652" cy="267178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эмоции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57760"/>
            <a:ext cx="5772168" cy="114300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 педагог-психолог МБОУ ООШ № 36 Дроздова С.Ю.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d1yn1kh78jj1rr.cloudfront.net/image/preview/HqviomN9gizquzdm9/graphicstock-faces-of-girl-and-boys-with-emotions-illustration_HMTJY5Ahx_SB_P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4594083" cy="4286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учитель\Мои документы\настроение\325374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AutoShape 2" descr="https://arhivurokov.ru/kopilka/uploads/user_file_544d43940e325/img_user_file_544d43940e325_1_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 descr="C:\Documents and Settings\учитель\Мои документы\настроение\img_user_file_544d43940e325_1_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715436" cy="6536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учитель\Мои документы\настроение\hello_html_50641d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-24"/>
            <a:ext cx="6858024" cy="6858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avatars.mds.yandex.net/get-pdb/225396/ad811bc5-6375-43d7-afad-c85a9d25ecdd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5"/>
            <a:ext cx="9144000" cy="60921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психолог компьютер\для конурса конспектов\image_5a0edb1ea0ee4.jpg"/>
          <p:cNvPicPr/>
          <p:nvPr/>
        </p:nvPicPr>
        <p:blipFill>
          <a:blip r:embed="rId2" cstate="print"/>
          <a:srcRect l="10753" t="21829" b="4720"/>
          <a:stretch>
            <a:fillRect/>
          </a:stretch>
        </p:blipFill>
        <p:spPr bwMode="auto">
          <a:xfrm>
            <a:off x="428596" y="214290"/>
            <a:ext cx="2571768" cy="292895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C:\психолог компьютер\для конурса конспектов\image_5a0edadf6a2a9.jpg"/>
          <p:cNvPicPr/>
          <p:nvPr/>
        </p:nvPicPr>
        <p:blipFill>
          <a:blip r:embed="rId3" cstate="print"/>
          <a:srcRect l="16836" t="22252" r="16462" b="2011"/>
          <a:stretch>
            <a:fillRect/>
          </a:stretch>
        </p:blipFill>
        <p:spPr bwMode="auto">
          <a:xfrm>
            <a:off x="5857884" y="214290"/>
            <a:ext cx="2643206" cy="3000396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Рисунок 5" descr="C:\психолог компьютер\для конурса конспектов\526d550a9081c6b16304eaa5d6138ba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357562"/>
            <a:ext cx="2500330" cy="321471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7" name="Рисунок 6" descr="C:\психолог компьютер\для конурса конспектов\4.jpg"/>
          <p:cNvPicPr/>
          <p:nvPr/>
        </p:nvPicPr>
        <p:blipFill>
          <a:blip r:embed="rId5" cstate="print"/>
          <a:srcRect b="10944"/>
          <a:stretch>
            <a:fillRect/>
          </a:stretch>
        </p:blipFill>
        <p:spPr bwMode="auto">
          <a:xfrm>
            <a:off x="5286380" y="3429000"/>
            <a:ext cx="2571768" cy="3071834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raskraski-dlya-malchikov.ru/wp-content/uploads/Romashki-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60722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2" name="AutoShape 2" descr="https://pickimage.ru/wp-content/uploads/images/detskie/cornermood/ugoloknastroeniya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://itd1.mycdn.me/image?id=558380857967&amp;t=20&amp;plc=WEB&amp;tkn=*ld2gZO4KtYN6UFf5aeelyzzEtH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315480" cy="6196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www.playcast.ru/uploads/2013/05/31/5467495.jpg"/>
          <p:cNvPicPr>
            <a:picLocks noChangeAspect="1" noChangeArrowheads="1"/>
          </p:cNvPicPr>
          <p:nvPr/>
        </p:nvPicPr>
        <p:blipFill>
          <a:blip r:embed="rId2"/>
          <a:srcRect r="6988"/>
          <a:stretch>
            <a:fillRect/>
          </a:stretch>
        </p:blipFill>
        <p:spPr bwMode="auto">
          <a:xfrm>
            <a:off x="0" y="-37476"/>
            <a:ext cx="9144000" cy="6895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4578" name="AutoShape 2" descr="https://solnishko-ds.ucoz.ru/kartinki/dogdik/s1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9" name="Picture 3" descr="C:\Documents and Settings\учитель\Мои документы\настроение\s11.png"/>
          <p:cNvPicPr>
            <a:picLocks noChangeAspect="1" noChangeArrowheads="1"/>
          </p:cNvPicPr>
          <p:nvPr/>
        </p:nvPicPr>
        <p:blipFill>
          <a:blip r:embed="rId2"/>
          <a:srcRect t="3455" r="-1834" b="8744"/>
          <a:stretch>
            <a:fillRect/>
          </a:stretch>
        </p:blipFill>
        <p:spPr bwMode="auto">
          <a:xfrm>
            <a:off x="1195387" y="0"/>
            <a:ext cx="79541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12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Что такое эмоции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эмоции</dc:title>
  <dc:creator>Васечко</dc:creator>
  <cp:lastModifiedBy>Васечко</cp:lastModifiedBy>
  <cp:revision>11</cp:revision>
  <dcterms:created xsi:type="dcterms:W3CDTF">2019-06-24T04:46:50Z</dcterms:created>
  <dcterms:modified xsi:type="dcterms:W3CDTF">2019-06-24T06:08:07Z</dcterms:modified>
</cp:coreProperties>
</file>