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82" r:id="rId4"/>
    <p:sldId id="283" r:id="rId5"/>
    <p:sldId id="257" r:id="rId6"/>
    <p:sldId id="258" r:id="rId7"/>
    <p:sldId id="261" r:id="rId8"/>
    <p:sldId id="262" r:id="rId9"/>
    <p:sldId id="284" r:id="rId10"/>
    <p:sldId id="267" r:id="rId11"/>
    <p:sldId id="273" r:id="rId12"/>
    <p:sldId id="274" r:id="rId13"/>
    <p:sldId id="275" r:id="rId14"/>
    <p:sldId id="272" r:id="rId15"/>
    <p:sldId id="276" r:id="rId16"/>
    <p:sldId id="280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5D664A5-17D0-4B1D-B803-C46C3A544185}" type="datetimeFigureOut">
              <a:rPr lang="ru-RU" smtClean="0"/>
              <a:pPr/>
              <a:t>07.10.2024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BD3B06B-43F5-4EFE-8ED3-99253C2A6F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2657"/>
            <a:ext cx="8928992" cy="504056"/>
          </a:xfrm>
        </p:spPr>
        <p:txBody>
          <a:bodyPr>
            <a:normAutofit fontScale="90000"/>
          </a:bodyPr>
          <a:lstStyle/>
          <a:p>
            <a:r>
              <a:rPr lang="ru-RU" sz="1700" b="1" i="1" dirty="0" smtClean="0">
                <a:latin typeface="Bookman Old Style" pitchFamily="18" charset="0"/>
              </a:rPr>
              <a:t>Муниципальное бюджетное дошкольное образовательное учреждение</a:t>
            </a:r>
            <a:br>
              <a:rPr lang="ru-RU" sz="1700" b="1" i="1" dirty="0" smtClean="0">
                <a:latin typeface="Bookman Old Style" pitchFamily="18" charset="0"/>
              </a:rPr>
            </a:br>
            <a:r>
              <a:rPr lang="ru-RU" sz="1700" b="1" i="1" dirty="0" smtClean="0">
                <a:latin typeface="Bookman Old Style" pitchFamily="18" charset="0"/>
              </a:rPr>
              <a:t>детский сад комбинированного вида № 38 «Колокольчик» </a:t>
            </a:r>
            <a:r>
              <a:rPr lang="ru-RU" sz="1700" b="1" i="1" dirty="0" err="1" smtClean="0">
                <a:latin typeface="Bookman Old Style" pitchFamily="18" charset="0"/>
              </a:rPr>
              <a:t>г.Светлоград</a:t>
            </a:r>
            <a:endParaRPr lang="ru-RU" sz="1700" b="1" i="1" dirty="0">
              <a:latin typeface="Bookman Old Style" pitchFamily="18" charset="0"/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79512" y="1916832"/>
            <a:ext cx="864096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«МИР ГОЛОВОЛОМОК»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СМАРТ – ТРЕНИНГ для дошкольников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i="1" dirty="0" smtClean="0">
              <a:solidFill>
                <a:schemeClr val="tx1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Times New Roman" pitchFamily="18" charset="0"/>
              </a:rPr>
              <a:t>Подготовил: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Воспитатель 1 категории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pitchFamily="34" charset="0"/>
              </a:rPr>
              <a:t>Е.В. Коробка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6141" t="33650" r="12026" b="10266"/>
          <a:stretch>
            <a:fillRect/>
          </a:stretch>
        </p:blipFill>
        <p:spPr bwMode="auto">
          <a:xfrm>
            <a:off x="323528" y="764704"/>
            <a:ext cx="8496944" cy="554461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864096"/>
          </a:xfrm>
        </p:spPr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 smtClean="0">
                <a:solidFill>
                  <a:schemeClr val="bg1"/>
                </a:solidFill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Складушки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3600" dirty="0" smtClean="0">
              <a:solidFill>
                <a:schemeClr val="bg1"/>
              </a:solidFill>
              <a:latin typeface="Bookman Old Style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Логическая головоломка Красноухо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561662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90464"/>
            <a:ext cx="2956301" cy="5350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90662"/>
            <a:ext cx="8856984" cy="99412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Bookman Old Style" pitchFamily="18" charset="0"/>
              </a:rPr>
              <a:t>«</a:t>
            </a:r>
            <a:r>
              <a:rPr lang="ru-RU" sz="3600" b="1" dirty="0" err="1" smtClean="0">
                <a:latin typeface="Bookman Old Style" pitchFamily="18" charset="0"/>
              </a:rPr>
              <a:t>Слагалица</a:t>
            </a:r>
            <a:r>
              <a:rPr lang="ru-RU" sz="3600" b="1" i="1" dirty="0" smtClean="0">
                <a:latin typeface="Bookman Old Style" pitchFamily="18" charset="0"/>
              </a:rPr>
              <a:t>»</a:t>
            </a:r>
            <a:endParaRPr lang="ru-RU" sz="3600" i="1" dirty="0">
              <a:latin typeface="Bookman Old Style" pitchFamily="18" charset="0"/>
            </a:endParaRPr>
          </a:p>
        </p:txBody>
      </p:sp>
      <p:pic>
        <p:nvPicPr>
          <p:cNvPr id="4" name="Picture 2" descr="https://allpuzzles.ru/wp-content/uploads/2021/01/golovolomka-slagalitca-foto-kra-12789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19125"/>
            <a:ext cx="4608512" cy="447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74" y="1412776"/>
            <a:ext cx="3536082" cy="5284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«Осенний кубик»</a:t>
            </a:r>
            <a:endParaRPr lang="ru-RU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48" y="1628799"/>
            <a:ext cx="4863616" cy="470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3600400" cy="5516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48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«Гала-куб»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25032"/>
            <a:ext cx="4355528" cy="432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25031"/>
            <a:ext cx="3888432" cy="432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«Репка»</a:t>
            </a:r>
            <a:endParaRPr lang="ru-RU" sz="3600" dirty="0"/>
          </a:p>
        </p:txBody>
      </p:sp>
      <p:pic>
        <p:nvPicPr>
          <p:cNvPr id="4" name="Picture 2" descr="https://documents.infourok.ru/8a3dcf7e-8023-4e7b-91c9-9e95eb4f5ea8/0/slide_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2" t="42915" r="26554" b="12641"/>
          <a:stretch/>
        </p:blipFill>
        <p:spPr bwMode="auto">
          <a:xfrm>
            <a:off x="107504" y="1916832"/>
            <a:ext cx="4442690" cy="341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57" y="1916832"/>
            <a:ext cx="4288931" cy="342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5256584"/>
          </a:xfrm>
        </p:spPr>
        <p:txBody>
          <a:bodyPr>
            <a:noAutofit/>
          </a:bodyPr>
          <a:lstStyle/>
          <a:p>
            <a:pPr marL="0" indent="158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«Самое замечательное свойство головоломок в том, что они доказывают человеку: безвыходных ситуаций не бывает. Выход всегда есть, и зачастую даже не один! Поэтому головоломки – это не только умное развлечение. Решение головоломок укрепляет веру человека в свои силы, в могущество своего разума, приучает искать выход из положений, кажущихся на первый взгляд безвыходными. И это особенно актуально в наше нелегкое время!»</a:t>
            </a:r>
          </a:p>
          <a:p>
            <a:pPr marL="0" indent="15875" algn="just">
              <a:buNone/>
            </a:pPr>
            <a:endParaRPr lang="ru-RU" sz="2800" dirty="0" smtClean="0">
              <a:latin typeface="Bookman Old Style" pitchFamily="18" charset="0"/>
            </a:endParaRPr>
          </a:p>
          <a:p>
            <a:pPr marL="0" indent="15875" algn="just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В.И.Красноухов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СПАСИБО ЗА ВНИМАНИЕ!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612845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Научный руководитель проекта: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Ивановна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Казунина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заместитель руководителя Федерального Экспертного Совета по дошкольному образованию, преподаватель, научный руководитель проекта «МИР ГОЛОВОЛОМОК» смарт-тренинг для дошкольников», член научного экспертного совета Национальной премии в сфере товаров и услуг для детей «Золотой медвежонок», отличник народного просвещения РСФСР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Консультационное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сопровождение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проекта: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Иванович Красноухов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кандидат технических наук, изобретатель многочисленных развивающих игр и механических головоломок, почётный член Всероссийского общества изобретателей и рационализаторов, имеет более 40 патентов на изобретения.</a:t>
            </a:r>
          </a:p>
        </p:txBody>
      </p:sp>
    </p:spTree>
    <p:extLst>
      <p:ext uri="{BB962C8B-B14F-4D97-AF65-F5344CB8AC3E}">
        <p14:creationId xmlns:p14="http://schemas.microsoft.com/office/powerpoint/2010/main" val="54320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616624"/>
          </a:xfrm>
        </p:spPr>
        <p:txBody>
          <a:bodyPr>
            <a:normAutofit/>
          </a:bodyPr>
          <a:lstStyle/>
          <a:p>
            <a:pPr marL="0" indent="449580"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головоломки позволяют решать одну и ту же задачу несколькими способами, что чрезвычайно полезно для формирования у детей гибкости, инициативности мыслительных процессов, способности переносить сформированные умственные действия на новое содержание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 algn="just"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играх-головоломках развивается умение сосредоточенно думать, способность к длительному умственному напряжению, интерес к интеллектуальной деятельности, познавательный интерес и другие качества будущего школьника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4" cy="13681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головоломок: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02" y="4437112"/>
            <a:ext cx="3056366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4437111"/>
            <a:ext cx="3096343" cy="2060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132856"/>
            <a:ext cx="8507288" cy="2376264"/>
          </a:xfrm>
        </p:spPr>
        <p:txBody>
          <a:bodyPr>
            <a:normAutofit fontScale="85000" lnSpcReduction="20000"/>
          </a:bodyPr>
          <a:lstStyle/>
          <a:p>
            <a:pPr marL="0" indent="449580" algn="just">
              <a:lnSpc>
                <a:spcPct val="12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Развитие логического мышления ребенка представляет процесс формирования приемов логического мышления на эмпирическом уровне познания (наглядно-действенное мышление) и совершенствование до научно-теоретического уровня познания (логическое мышление), происходящее в деятельности.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18722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ФОРМИРОВАНИЯ И РАЗВИТИЯ ЛОГИЧЕСКОГО МЫШЛЕНИЯ У ДЕТЕЙ ДОШКОЛЬНОГО </a:t>
            </a:r>
            <a:r>
              <a:rPr lang="ru-RU" sz="2800" b="1" dirty="0" smtClean="0">
                <a:latin typeface="Bookman Old Style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04451"/>
            <a:ext cx="4968552" cy="260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45069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Specific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конкретный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Measurable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измеримый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Attainable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достижимый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Relevant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значимый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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Time-bound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ограниченный во времени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S.M.A.R.T.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24744"/>
            <a:ext cx="2823914" cy="282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509120"/>
            <a:ext cx="2952328" cy="223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1"/>
            <a:ext cx="7560840" cy="3556992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«тренинг»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(англ.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training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train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«обучать, воспитывать») обозначает метод активного обучения детей, направленный на достижение поставленных целей, развитие познавательного интереса, сообразительности и </a:t>
            </a:r>
          </a:p>
          <a:p>
            <a:pPr marL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находчивости.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Bookman Old Style" pitchFamily="18" charset="0"/>
              </a:rPr>
              <a:t>СМАРТ-ТРЕНИНГ ДЛЯ ДОШКОЛЬНИКОВ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17646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2170584" cy="504056"/>
          </a:xfrm>
        </p:spPr>
        <p:txBody>
          <a:bodyPr>
            <a:noAutofit/>
          </a:bodyPr>
          <a:lstStyle/>
          <a:p>
            <a:r>
              <a:rPr lang="ru-RU" sz="3100" dirty="0" smtClean="0">
                <a:solidFill>
                  <a:schemeClr val="tx1"/>
                </a:solidFill>
                <a:latin typeface="Bookman Old Style" pitchFamily="18" charset="0"/>
              </a:rPr>
              <a:t>ЗАДАЧИ:</a:t>
            </a:r>
            <a:endParaRPr lang="ru-RU" sz="31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79512" y="2204864"/>
            <a:ext cx="7920880" cy="2808312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 детей с разными видами головоломок.</a:t>
            </a:r>
          </a:p>
          <a:p>
            <a:pPr marL="0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Учить понимать инструкцию и соблюдать её при решении головоломок. </a:t>
            </a:r>
          </a:p>
          <a:p>
            <a:pPr marL="0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Обучать способам и правилам решения головоломок, используя алгоритм.</a:t>
            </a:r>
          </a:p>
          <a:p>
            <a:pPr marL="0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условия для развития психических процессов.</a:t>
            </a:r>
          </a:p>
          <a:p>
            <a:pPr marL="0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Воспитывать инициативность, самостоятельность, целеустремлённость.</a:t>
            </a:r>
          </a:p>
          <a:p>
            <a:endParaRPr lang="ru-RU" sz="2000" dirty="0">
              <a:latin typeface="Bookman Old Style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7544" y="188640"/>
            <a:ext cx="8352928" cy="144016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sz="3300" dirty="0">
                <a:solidFill>
                  <a:schemeClr val="tx1"/>
                </a:solidFill>
                <a:latin typeface="Bookman Old Style" pitchFamily="18" charset="0"/>
              </a:rPr>
              <a:t>ЦЕЛЬ</a:t>
            </a:r>
            <a:r>
              <a:rPr lang="ru-RU" sz="3300" dirty="0" smtClean="0">
                <a:solidFill>
                  <a:schemeClr val="tx1"/>
                </a:solidFill>
                <a:latin typeface="Bookman Old Style" pitchFamily="18" charset="0"/>
              </a:rPr>
              <a:t>: </a:t>
            </a: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умственных и творческих способностей у детей дошкольного возраста средствами игрового набора «МИР ГОЛОВОЛОМОК» в соответствии с ФГОС дошкольного </a:t>
            </a: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53136"/>
            <a:ext cx="4562534" cy="21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Активной позиции ребенка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Системности и регулярности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Индивидуального подхода к ребенку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Использования адекватных по возрасту форм работы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Наглядности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Интеграции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Успешности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Вариативности, новизны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Поддержки инициативы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Bookman Old Style" pitchFamily="18" charset="0"/>
              </a:rPr>
              <a:t>Сотрудничество с семьёй</a:t>
            </a:r>
            <a:endParaRPr lang="ru-RU" sz="2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ПРИНЦИПЫ</a:t>
            </a:r>
            <a:endParaRPr lang="ru-RU" sz="40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2" y="1498847"/>
            <a:ext cx="8954044" cy="50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6366" y="404664"/>
            <a:ext cx="6898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Bookman Old Style" pitchFamily="18" charset="0"/>
              </a:rPr>
              <a:t>ИГРОВОЙ НАБОР «МИР ГОЛОВОЛОМОК»</a:t>
            </a:r>
            <a:endParaRPr lang="ru-RU" sz="2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86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624</TotalTime>
  <Words>400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Муниципальное бюджетное дошкольное образовательное учреждение детский сад комбинированного вида № 38 «Колокольчик» г.Светлоград</vt:lpstr>
      <vt:lpstr>Презентация PowerPoint</vt:lpstr>
      <vt:lpstr>Значение головоломок:</vt:lpstr>
      <vt:lpstr>ОСОБЕННОСТИ ФОРМИРОВАНИЯ И РАЗВИТИЯ ЛОГИЧЕСКОГО МЫШЛЕНИЯ У ДЕТЕЙ ДОШКОЛЬНОГО ВОЗРАСТА</vt:lpstr>
      <vt:lpstr>S.M.A.R.T.</vt:lpstr>
      <vt:lpstr>СМАРТ-ТРЕНИНГ ДЛЯ ДОШКОЛЬНИКОВ</vt:lpstr>
      <vt:lpstr>Презентация PowerPoint</vt:lpstr>
      <vt:lpstr>ПРИНЦИПЫ</vt:lpstr>
      <vt:lpstr>Презентация PowerPoint</vt:lpstr>
      <vt:lpstr>Презентация PowerPoint</vt:lpstr>
      <vt:lpstr>Презентация PowerPoint</vt:lpstr>
      <vt:lpstr>«Слагалица»</vt:lpstr>
      <vt:lpstr>«Осенний кубик»</vt:lpstr>
      <vt:lpstr>Презентация PowerPoint</vt:lpstr>
      <vt:lpstr>«Репка»</vt:lpstr>
      <vt:lpstr>В.И.Красноухов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«СКАЗКА» СЕЛА ВЕСЕЛОЕ» ГОРОДСКОГО ОКРУГА СУДАК   «МИР ГОЛОВОЛОМОК» смарт - тренинг для дошкольников</dc:title>
  <dc:creator>Админ</dc:creator>
  <cp:lastModifiedBy>Alex</cp:lastModifiedBy>
  <cp:revision>61</cp:revision>
  <dcterms:created xsi:type="dcterms:W3CDTF">2021-11-22T11:01:18Z</dcterms:created>
  <dcterms:modified xsi:type="dcterms:W3CDTF">2024-10-07T13:35:28Z</dcterms:modified>
</cp:coreProperties>
</file>