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6" r:id="rId2"/>
    <p:sldId id="256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1" autoAdjust="0"/>
    <p:restoredTop sz="94660"/>
  </p:normalViewPr>
  <p:slideViewPr>
    <p:cSldViewPr snapToGrid="0">
      <p:cViewPr varScale="1">
        <p:scale>
          <a:sx n="41" d="100"/>
          <a:sy n="41" d="100"/>
        </p:scale>
        <p:origin x="81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0B3CF-21B9-4FAF-BF72-48A28A15C4A5}" type="datetimeFigureOut">
              <a:rPr lang="ru-RU" smtClean="0"/>
              <a:t>чт 18.02.21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FA692-778D-43E9-8EAE-DF733B371C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7125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0B3CF-21B9-4FAF-BF72-48A28A15C4A5}" type="datetimeFigureOut">
              <a:rPr lang="ru-RU" smtClean="0"/>
              <a:t>чт 18.02.21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FA692-778D-43E9-8EAE-DF733B371C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8967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0B3CF-21B9-4FAF-BF72-48A28A15C4A5}" type="datetimeFigureOut">
              <a:rPr lang="ru-RU" smtClean="0"/>
              <a:t>чт 18.02.21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FA692-778D-43E9-8EAE-DF733B371C7C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141396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0B3CF-21B9-4FAF-BF72-48A28A15C4A5}" type="datetimeFigureOut">
              <a:rPr lang="ru-RU" smtClean="0"/>
              <a:t>чт 18.02.21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FA692-778D-43E9-8EAE-DF733B371C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6102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0B3CF-21B9-4FAF-BF72-48A28A15C4A5}" type="datetimeFigureOut">
              <a:rPr lang="ru-RU" smtClean="0"/>
              <a:t>чт 18.02.21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FA692-778D-43E9-8EAE-DF733B371C7C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771422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0B3CF-21B9-4FAF-BF72-48A28A15C4A5}" type="datetimeFigureOut">
              <a:rPr lang="ru-RU" smtClean="0"/>
              <a:t>чт 18.02.21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FA692-778D-43E9-8EAE-DF733B371C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97646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0B3CF-21B9-4FAF-BF72-48A28A15C4A5}" type="datetimeFigureOut">
              <a:rPr lang="ru-RU" smtClean="0"/>
              <a:t>чт 18.02.21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FA692-778D-43E9-8EAE-DF733B371C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43625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0B3CF-21B9-4FAF-BF72-48A28A15C4A5}" type="datetimeFigureOut">
              <a:rPr lang="ru-RU" smtClean="0"/>
              <a:t>чт 18.02.21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FA692-778D-43E9-8EAE-DF733B371C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4744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0B3CF-21B9-4FAF-BF72-48A28A15C4A5}" type="datetimeFigureOut">
              <a:rPr lang="ru-RU" smtClean="0"/>
              <a:t>чт 18.02.21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FA692-778D-43E9-8EAE-DF733B371C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62076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0B3CF-21B9-4FAF-BF72-48A28A15C4A5}" type="datetimeFigureOut">
              <a:rPr lang="ru-RU" smtClean="0"/>
              <a:t>чт 18.02.21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FA692-778D-43E9-8EAE-DF733B371C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08092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0B3CF-21B9-4FAF-BF72-48A28A15C4A5}" type="datetimeFigureOut">
              <a:rPr lang="ru-RU" smtClean="0"/>
              <a:t>чт 18.02.21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FA692-778D-43E9-8EAE-DF733B371C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11804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0B3CF-21B9-4FAF-BF72-48A28A15C4A5}" type="datetimeFigureOut">
              <a:rPr lang="ru-RU" smtClean="0"/>
              <a:t>чт 18.02.21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FA692-778D-43E9-8EAE-DF733B371C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9977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0B3CF-21B9-4FAF-BF72-48A28A15C4A5}" type="datetimeFigureOut">
              <a:rPr lang="ru-RU" smtClean="0"/>
              <a:t>чт 18.02.21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FA692-778D-43E9-8EAE-DF733B371C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51678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0B3CF-21B9-4FAF-BF72-48A28A15C4A5}" type="datetimeFigureOut">
              <a:rPr lang="ru-RU" smtClean="0"/>
              <a:t>чт 18.02.21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FA692-778D-43E9-8EAE-DF733B371C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2751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0B3CF-21B9-4FAF-BF72-48A28A15C4A5}" type="datetimeFigureOut">
              <a:rPr lang="ru-RU" smtClean="0"/>
              <a:t>чт 18.02.21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FA692-778D-43E9-8EAE-DF733B371C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3278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0B3CF-21B9-4FAF-BF72-48A28A15C4A5}" type="datetimeFigureOut">
              <a:rPr lang="ru-RU" smtClean="0"/>
              <a:t>чт 18.02.21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FA692-778D-43E9-8EAE-DF733B371C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1364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C0B3CF-21B9-4FAF-BF72-48A28A15C4A5}" type="datetimeFigureOut">
              <a:rPr lang="ru-RU" smtClean="0"/>
              <a:t>чт 18.02.21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869FA692-778D-43E9-8EAE-DF733B371C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7883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7067" y="1101969"/>
            <a:ext cx="7766936" cy="404576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0"/>
            <a:ext cx="9190892" cy="6260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960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0491" y="515816"/>
            <a:ext cx="5931877" cy="5181600"/>
          </a:xfrm>
        </p:spPr>
      </p:pic>
    </p:spTree>
    <p:extLst>
      <p:ext uri="{BB962C8B-B14F-4D97-AF65-F5344CB8AC3E}">
        <p14:creationId xmlns:p14="http://schemas.microsoft.com/office/powerpoint/2010/main" val="3040121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7108" y="1075471"/>
            <a:ext cx="9144000" cy="1480160"/>
          </a:xfrm>
        </p:spPr>
        <p:txBody>
          <a:bodyPr/>
          <a:lstStyle/>
          <a:p>
            <a:r>
              <a:rPr lang="ru-RU" sz="8000" dirty="0" smtClean="0">
                <a:solidFill>
                  <a:srgbClr val="FF0000"/>
                </a:solidFill>
              </a:rPr>
              <a:t>Кулинарный поединок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01969" y="2813539"/>
            <a:ext cx="8862645" cy="3681046"/>
          </a:xfrm>
        </p:spPr>
        <p:txBody>
          <a:bodyPr>
            <a:normAutofit/>
          </a:bodyPr>
          <a:lstStyle/>
          <a:p>
            <a:r>
              <a:rPr lang="ru-RU" sz="6000" dirty="0" smtClean="0"/>
              <a:t>6 класс</a:t>
            </a:r>
            <a:endParaRPr lang="ru-RU" sz="6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709" y="1688123"/>
            <a:ext cx="5158154" cy="4806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816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62399" y="609600"/>
            <a:ext cx="6869723" cy="1320800"/>
          </a:xfrm>
        </p:spPr>
        <p:txBody>
          <a:bodyPr>
            <a:normAutofit/>
          </a:bodyPr>
          <a:lstStyle/>
          <a:p>
            <a:r>
              <a:rPr lang="ru-RU" sz="7200" dirty="0">
                <a:solidFill>
                  <a:srgbClr val="FF0000"/>
                </a:solidFill>
              </a:rPr>
              <a:t>Р</a:t>
            </a:r>
            <a:r>
              <a:rPr lang="ru-RU" sz="7200" dirty="0" smtClean="0">
                <a:solidFill>
                  <a:srgbClr val="FF0000"/>
                </a:solidFill>
              </a:rPr>
              <a:t>азминка</a:t>
            </a:r>
            <a:endParaRPr lang="ru-RU" sz="7200" dirty="0">
              <a:solidFill>
                <a:srgbClr val="FF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196" y="609600"/>
            <a:ext cx="3037742" cy="3235325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3844" y="3844925"/>
            <a:ext cx="5849818" cy="2743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708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>
                <a:solidFill>
                  <a:srgbClr val="FF0000"/>
                </a:solidFill>
              </a:rPr>
              <a:t>Поговорим о старине</a:t>
            </a:r>
            <a:endParaRPr lang="ru-RU" sz="6600" dirty="0">
              <a:solidFill>
                <a:srgbClr val="FF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334" y="1758462"/>
            <a:ext cx="7950851" cy="4736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03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9600" dirty="0" smtClean="0">
                <a:solidFill>
                  <a:srgbClr val="FF0000"/>
                </a:solidFill>
              </a:rPr>
              <a:t>Отгадай-ка !</a:t>
            </a:r>
            <a:endParaRPr lang="ru-RU" sz="9600" dirty="0">
              <a:solidFill>
                <a:srgbClr val="FF0000"/>
              </a:solidFill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863" y="2160588"/>
            <a:ext cx="7620000" cy="4498120"/>
          </a:xfrm>
        </p:spPr>
      </p:pic>
    </p:spTree>
    <p:extLst>
      <p:ext uri="{BB962C8B-B14F-4D97-AF65-F5344CB8AC3E}">
        <p14:creationId xmlns:p14="http://schemas.microsoft.com/office/powerpoint/2010/main" val="2935261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8000" dirty="0" smtClean="0">
                <a:solidFill>
                  <a:srgbClr val="FF0000"/>
                </a:solidFill>
              </a:rPr>
              <a:t>Сделай бутерброд</a:t>
            </a:r>
            <a:endParaRPr lang="ru-RU" sz="8000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4677" y="2227385"/>
            <a:ext cx="7033846" cy="4079630"/>
          </a:xfrm>
        </p:spPr>
      </p:pic>
    </p:spTree>
    <p:extLst>
      <p:ext uri="{BB962C8B-B14F-4D97-AF65-F5344CB8AC3E}">
        <p14:creationId xmlns:p14="http://schemas.microsoft.com/office/powerpoint/2010/main" val="1358209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800" dirty="0">
                <a:solidFill>
                  <a:srgbClr val="FF0000"/>
                </a:solidFill>
              </a:rPr>
              <a:t>У</a:t>
            </a:r>
            <a:r>
              <a:rPr lang="ru-RU" sz="8800" dirty="0" smtClean="0">
                <a:solidFill>
                  <a:srgbClr val="FF0000"/>
                </a:solidFill>
              </a:rPr>
              <a:t>гадай – ка!</a:t>
            </a:r>
            <a:endParaRPr lang="ru-RU" sz="8800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1" y="2555631"/>
            <a:ext cx="5861537" cy="4024008"/>
          </a:xfrm>
        </p:spPr>
      </p:pic>
    </p:spTree>
    <p:extLst>
      <p:ext uri="{BB962C8B-B14F-4D97-AF65-F5344CB8AC3E}">
        <p14:creationId xmlns:p14="http://schemas.microsoft.com/office/powerpoint/2010/main" val="2039149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797168"/>
            <a:ext cx="8596668" cy="1133231"/>
          </a:xfrm>
        </p:spPr>
        <p:txBody>
          <a:bodyPr>
            <a:noAutofit/>
          </a:bodyPr>
          <a:lstStyle/>
          <a:p>
            <a:r>
              <a:rPr lang="ru-RU" sz="8800" dirty="0" smtClean="0">
                <a:solidFill>
                  <a:srgbClr val="FF0000"/>
                </a:solidFill>
              </a:rPr>
              <a:t>Конкурс капитанов</a:t>
            </a:r>
            <a:endParaRPr lang="ru-RU" sz="8800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797168"/>
            <a:ext cx="3845169" cy="5627078"/>
          </a:xfrm>
        </p:spPr>
      </p:pic>
    </p:spTree>
    <p:extLst>
      <p:ext uri="{BB962C8B-B14F-4D97-AF65-F5344CB8AC3E}">
        <p14:creationId xmlns:p14="http://schemas.microsoft.com/office/powerpoint/2010/main" val="2648435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>
                <a:solidFill>
                  <a:srgbClr val="FF0000"/>
                </a:solidFill>
              </a:rPr>
              <a:t>Спасибо всем!</a:t>
            </a:r>
            <a:endParaRPr lang="ru-RU" sz="6600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1" y="1930400"/>
            <a:ext cx="7901354" cy="4572000"/>
          </a:xfrm>
        </p:spPr>
      </p:pic>
    </p:spTree>
    <p:extLst>
      <p:ext uri="{BB962C8B-B14F-4D97-AF65-F5344CB8AC3E}">
        <p14:creationId xmlns:p14="http://schemas.microsoft.com/office/powerpoint/2010/main" val="2024560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66</TotalTime>
  <Words>21</Words>
  <Application>Microsoft Office PowerPoint</Application>
  <PresentationFormat>Широкоэкранный</PresentationFormat>
  <Paragraphs>9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Trebuchet MS</vt:lpstr>
      <vt:lpstr>Wingdings 3</vt:lpstr>
      <vt:lpstr>Аспект</vt:lpstr>
      <vt:lpstr>Презентация PowerPoint</vt:lpstr>
      <vt:lpstr>Кулинарный поединок</vt:lpstr>
      <vt:lpstr>Разминка</vt:lpstr>
      <vt:lpstr>Поговорим о старине</vt:lpstr>
      <vt:lpstr>Отгадай-ка !</vt:lpstr>
      <vt:lpstr>Сделай бутерброд</vt:lpstr>
      <vt:lpstr>Угадай – ка!</vt:lpstr>
      <vt:lpstr>Конкурс капитанов</vt:lpstr>
      <vt:lpstr>Спасибо всем!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Кулинарный поединок</dc:title>
  <dc:creator>Пользователь</dc:creator>
  <cp:lastModifiedBy>Пользователь</cp:lastModifiedBy>
  <cp:revision>9</cp:revision>
  <dcterms:created xsi:type="dcterms:W3CDTF">2021-02-18T09:19:14Z</dcterms:created>
  <dcterms:modified xsi:type="dcterms:W3CDTF">2021-02-18T11:15:09Z</dcterms:modified>
</cp:coreProperties>
</file>