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60" r:id="rId3"/>
    <p:sldId id="261" r:id="rId4"/>
    <p:sldId id="259" r:id="rId5"/>
    <p:sldId id="267" r:id="rId6"/>
    <p:sldId id="268" r:id="rId7"/>
    <p:sldId id="269" r:id="rId8"/>
    <p:sldId id="263" r:id="rId9"/>
    <p:sldId id="277" r:id="rId10"/>
    <p:sldId id="275" r:id="rId11"/>
    <p:sldId id="279" r:id="rId12"/>
    <p:sldId id="280" r:id="rId13"/>
    <p:sldId id="283" r:id="rId14"/>
    <p:sldId id="281" r:id="rId15"/>
    <p:sldId id="284" r:id="rId16"/>
    <p:sldId id="282" r:id="rId17"/>
    <p:sldId id="276" r:id="rId18"/>
    <p:sldId id="286" r:id="rId19"/>
    <p:sldId id="285" r:id="rId20"/>
    <p:sldId id="288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C6703-120A-44C4-A8F0-63B870C057B4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DF4C-7677-435B-BC52-349FD50BB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668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5DF4C-7677-435B-BC52-349FD50BBEB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981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907199" cy="627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836712"/>
            <a:ext cx="41764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«Словом можно убить, словом можно спасти,</a:t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Словом можно полки за собой повести…»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астер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«Моделирование ситуации на основе работы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притчами на уроках «Основы религиозной культуры и светской этики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i="1" dirty="0">
              <a:solidFill>
                <a:schemeClr val="accent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91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302024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1436171" cy="144410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771800" y="3356992"/>
            <a:ext cx="2530624" cy="536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4437112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5445224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94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Притча о человеке, построившем дом </a:t>
            </a:r>
            <a: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человек. Он строил себе дом. Он хотел, чтобы дом стал самым удобным, самым теплым, самым красивым в мире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Основательно </a:t>
            </a:r>
            <a:r>
              <a:rPr lang="ru-RU" sz="3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принялся строить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 дом человек. Он </a:t>
            </a:r>
            <a:r>
              <a:rPr lang="ru-RU" sz="3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любовью выбирал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камни и обтесывал их. Строительство шло долго, но </a:t>
            </a:r>
            <a:r>
              <a:rPr lang="ru-RU" sz="3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появлялся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свет один из самых красивых домов, которые когда-то существовали в мире.  </a:t>
            </a: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нему приходили и просили о помощи, так как весь мир был объят пламенем, люди страдали и умирали. Он всем отказал в защите и заботе, потому что интересовался только домом, а не миром вокруг… </a:t>
            </a: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Когда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построил, наконец, свой замечательный дом, то не смог найти планету, где можно было бы жить</a:t>
            </a: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2921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302024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771800" y="3356992"/>
            <a:ext cx="2530624" cy="536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4437112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5445224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157" y="1768867"/>
            <a:ext cx="1436171" cy="144410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734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Притча о человеке, построившем дом </a:t>
            </a:r>
            <a: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человек. Он строил себе дом. Он хотел, чтобы дом стал самым удобным, самым теплым, самым красивым в мире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Основательно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принялся строить свой дом человек. Он с любовью выбирал камни и обтесывал их. Строительство шло долго, но постепенно появлялся на свет один из самых красивых домов, которые когда-то существовали в мире.  </a:t>
            </a: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3.К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нему приходили и просили о помощи, так как весь мир был объят пламенем, люди страдали и умирали. Он всем отказал в защите и заботе, потому что интересовался только домом, а не миром вокруг… </a:t>
            </a: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Когда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построил, наконец, свой замечательный дом, то не смог найти планету, где можно было бы жить</a:t>
            </a: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681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302024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771800" y="3356992"/>
            <a:ext cx="2530624" cy="536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4437112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5445224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775165"/>
            <a:ext cx="1436171" cy="144410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26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Притча о человеке, построившем дом </a:t>
            </a:r>
            <a: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человек. Он строил себе дом. Он хотел, чтобы дом стал самым удобным, самым теплым, самым красивым в мире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Основательно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принялся строить свой дом человек. Он с любовью выбирал камни и обтесывал их. Строительство шло долго, но постепенно появлялся на свет один из самых красивых домов, которые когда-то существовали в мире.  </a:t>
            </a: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нему приходили и просили о помощи, так как весь мир был объят пламенем, люди страдали и умирали. Он всем отказал в защите и заботе, потому что интересовался только домом, а не миром вокруг… </a:t>
            </a: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4.Когда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построил, наконец, свой замечательный дом, то не смог найти планету, где можно было бы жить</a:t>
            </a: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2496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302024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771800" y="3356992"/>
            <a:ext cx="2530624" cy="536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4437112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5445224"/>
            <a:ext cx="235456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715057"/>
            <a:ext cx="1436171" cy="144410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26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Пословицы </a:t>
            </a:r>
            <a: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дана на добрые дела.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Живи так, чтоб ни от Бога греха, ни от людей стыда.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 добро, посыпай добром, жни добро, оделяй добром.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 живешь, творишь добро, лишь путь добра – спасение души.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добрых дел нет доброго имени.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дело два века живет, этот и тот.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 тому, кто добра не делает никому.</a:t>
            </a: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47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Притча о человеке, построившем дом </a:t>
            </a:r>
            <a: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человек. Он строил себе дом. Он хотел, чтобы дом стал самым удобным, самым теплым, самым красивым в мире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Основательно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принялся строить свой дом человек. Он с любовью выбирал камни и обтесывал их. Строительство шло долго, но постепенно появлялся на свет один из самых красивых домов, которые когда-то существовали в мире.  </a:t>
            </a: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0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10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26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«Когда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меня зовут на помощь, я должен действовать не колеблясь. 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жизни это всегда самое правильное, потому что самое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человечное».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Стефан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Цвейг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6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40466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Что такое притча?</a:t>
            </a:r>
            <a:endParaRPr lang="ru-RU" sz="36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19672" y="1340768"/>
            <a:ext cx="6768752" cy="4392488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Притча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‑ это короткий назидательный рассказ в иносказательной форме, заключающий в себе нравственное поучение.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философской точки зрения,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притча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‑ есть история, используемая в качестве иллюстрации тех или иных положений учения, закона мира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6895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40466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Формы работы </a:t>
            </a:r>
            <a:endParaRPr lang="ru-RU" sz="36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331640" y="1340768"/>
            <a:ext cx="7056784" cy="5040560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1.Обсуждение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идеи, смысла истории.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2.Работа с заголовком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притчи.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(Притча без названия - обсуждение притчи и придумывание названия притчи, сопоставление придуманного названия с имеющимся; по названию до чтения текста притчи подумать, о чем пойдет речь в притче). 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3.Притча без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окончания.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(Обсуждение, чем она могла бы закончиться, т.е. проектирование окончания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притчи).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4.Формулирование вопросов для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одноклассников.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(Сформулировать  вопросы для одноклассников или ответить на поставленные вопросы).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5.Выделение  ключевых понятий.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6.Нахождение и вставка пропущенных слов в притче.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7.Формулировка темы урока через анализ притчи. 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8.Иллюстрирование текста притчи. 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9. Подбор пословиц, поговорок.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10.Сравнение нескольких притч с одинаковыми ценностями.</a:t>
            </a:r>
          </a:p>
          <a:p>
            <a:pPr algn="ctr">
              <a:buNone/>
            </a:pP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9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Спасибо за внимание!</a:t>
            </a:r>
            <a: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Fotolia_43517990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6264696" cy="520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82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3356553" cy="26628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08720"/>
            <a:ext cx="3696411" cy="2772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501" y="3573016"/>
            <a:ext cx="4788024" cy="287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7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Функции притчи</a:t>
            </a:r>
            <a:endParaRPr lang="ru-RU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C:\Users\Пользователь\Desktop\slide_1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 t="24591" r="2595" b="18179"/>
          <a:stretch/>
        </p:blipFill>
        <p:spPr bwMode="auto">
          <a:xfrm>
            <a:off x="1331640" y="1700808"/>
            <a:ext cx="7054490" cy="331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0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40466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Свойства притчи</a:t>
            </a:r>
            <a:endParaRPr lang="ru-RU" sz="36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19672" y="1340768"/>
            <a:ext cx="6768752" cy="4392488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Иносказание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Краткость</a:t>
            </a:r>
          </a:p>
          <a:p>
            <a:pPr algn="ctr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 доказательств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Подсказывает способы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разрешения конфликтной ситуации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 на пороки, недостатки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Сказочная форма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Строится на сравнении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мыслительную деятельность</a:t>
            </a:r>
          </a:p>
          <a:p>
            <a:pPr algn="ctr"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56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40466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Формы работы </a:t>
            </a:r>
            <a:endParaRPr lang="ru-RU" sz="36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331640" y="1340768"/>
            <a:ext cx="7056784" cy="5040560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1.Обсуждение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идеи, смысла истории.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2.Работа с заголовком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притчи.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(Притча без названия - обсуждение притчи и придумывание названия притчи, сопоставление придуманного названия с имеющимся; по названию до чтения текста притчи подумать, о чем пойдет речь в притче). 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3.Притча без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окончания.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(Обсуждение, чем она могла бы закончиться, т.е. проектирование окончания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притчи).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4.Формулирование вопросов для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одноклассников.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(Сформулировать  вопросы для одноклассников или ответить на поставленные вопросы).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5.Выделение  ключевых понятий.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6.Нахождение и вставка пропущенных слов в притче.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7.Формулировка темы урока через анализ притчи. 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8.Иллюстрирование текста притчи. 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9. Подбор пословиц, поговорок.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10.Сравнение нескольких притч с одинаковыми ценностями.</a:t>
            </a:r>
          </a:p>
          <a:p>
            <a:pPr algn="ctr">
              <a:buNone/>
            </a:pP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0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793435" cy="3919718"/>
          </a:xfrm>
        </p:spPr>
      </p:pic>
      <p:sp>
        <p:nvSpPr>
          <p:cNvPr id="5" name="Прямоугольник 4"/>
          <p:cNvSpPr/>
          <p:nvPr/>
        </p:nvSpPr>
        <p:spPr>
          <a:xfrm>
            <a:off x="421019" y="4149080"/>
            <a:ext cx="3358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«Мытарь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фарисей» 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Крюков</a:t>
            </a:r>
          </a:p>
        </p:txBody>
      </p:sp>
      <p:pic>
        <p:nvPicPr>
          <p:cNvPr id="2050" name="Picture 2" descr="C:\Users\Пользователь\Desktop\Богач-и-Лазарь.-В.-Суриков.-1873-г.-Государственный-Русский-музей-СП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6632"/>
            <a:ext cx="4561746" cy="292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27984" y="3040005"/>
            <a:ext cx="3035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«Богач и Лазарь» В. Суриков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6441555"/>
            <a:ext cx="2628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«Блудный сын» Н. Лосев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Пользователь\Desktop\Блудный-сын.-Н.-Лосев.-1882-г.-Национальный-художественный-музей-Республики-Беларусь-Минс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134" y="3381451"/>
            <a:ext cx="4072428" cy="307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89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Притча о человеке, построившем дом</a:t>
            </a:r>
            <a: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строитель, такова 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обитель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algn="ctr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Построить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надо иметь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знание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бравшись за топор,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избы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срубишь.</a:t>
            </a:r>
          </a:p>
          <a:p>
            <a:pPr marL="0" indent="0" algn="ctr">
              <a:buNone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возвести – не плетень заплести.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96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Притча о человеке, построившем дом </a:t>
            </a:r>
            <a: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i="1" dirty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человек. Он строил себе дом. Он хотел, чтобы дом стал самым удобным, самым теплым, самым красивым в мире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Основательно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принялся строить свой дом человек. Он с любовью выбирал камни и обтесывал их. Строительство шло долго, но постепенно появлялся на свет один из самых красивых домов, которые когда-то существовали в мире.  </a:t>
            </a: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нему приходили и просили о помощи, так как весь мир был объят пламенем, люди страдали и умирали. Он всем отказал в защите и заботе, потому что интересовался только домом, а не миром вокруг… </a:t>
            </a: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Когда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построил, наконец, свой замечательный дом, то не смог найти планету, где можно было бы жить</a:t>
            </a: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7853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327</Words>
  <Application>Microsoft Office PowerPoint</Application>
  <PresentationFormat>Экран (4:3)</PresentationFormat>
  <Paragraphs>99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Функции притчи</vt:lpstr>
      <vt:lpstr>Презентация PowerPoint</vt:lpstr>
      <vt:lpstr>Презентация PowerPoint</vt:lpstr>
      <vt:lpstr>Презентация PowerPoint</vt:lpstr>
      <vt:lpstr>Притча о человеке, построившем дом </vt:lpstr>
      <vt:lpstr>Притча о человеке, построившем дом  </vt:lpstr>
      <vt:lpstr>Презентация PowerPoint</vt:lpstr>
      <vt:lpstr>Притча о человеке, построившем дом  </vt:lpstr>
      <vt:lpstr>Презентация PowerPoint</vt:lpstr>
      <vt:lpstr>Притча о человеке, построившем дом  </vt:lpstr>
      <vt:lpstr>Презентация PowerPoint</vt:lpstr>
      <vt:lpstr>Притча о человеке, построившем дом  </vt:lpstr>
      <vt:lpstr>Презентация PowerPoint</vt:lpstr>
      <vt:lpstr>Пословицы  </vt:lpstr>
      <vt:lpstr>Притча о человеке, построившем дом  </vt:lpstr>
      <vt:lpstr>Презентация PowerPoint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Пользователь</cp:lastModifiedBy>
  <cp:revision>16</cp:revision>
  <dcterms:created xsi:type="dcterms:W3CDTF">2012-08-01T10:59:38Z</dcterms:created>
  <dcterms:modified xsi:type="dcterms:W3CDTF">2025-10-28T08:35:53Z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601040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