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76" r:id="rId6"/>
    <p:sldId id="260" r:id="rId7"/>
    <p:sldId id="261" r:id="rId8"/>
    <p:sldId id="277" r:id="rId9"/>
    <p:sldId id="262" r:id="rId10"/>
    <p:sldId id="263" r:id="rId11"/>
    <p:sldId id="264" r:id="rId12"/>
    <p:sldId id="265" r:id="rId13"/>
    <p:sldId id="273" r:id="rId14"/>
    <p:sldId id="266" r:id="rId15"/>
    <p:sldId id="267" r:id="rId16"/>
    <p:sldId id="268" r:id="rId17"/>
    <p:sldId id="269" r:id="rId18"/>
    <p:sldId id="270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A764"/>
    <a:srgbClr val="FFCC99"/>
    <a:srgbClr val="FFFF99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7BFE5-1816-4A32-B215-B03AAB7A3A1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84065-8699-4CA0-ABBE-8580F50FBC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159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84065-8699-4CA0-ABBE-8580F50FBC6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962B1-D331-40BE-AD40-330CC44B987C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77554-BBC7-4B48-A8EF-8F9BEA28B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42873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Культура здоровья в жизни дошкольника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5556738"/>
            <a:ext cx="5580936" cy="1301262"/>
          </a:xfrm>
        </p:spPr>
        <p:txBody>
          <a:bodyPr>
            <a:normAutofit fontScale="55000" lnSpcReduction="20000"/>
          </a:bodyPr>
          <a:lstStyle/>
          <a:p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Соколова Ольга Владимировна</a:t>
            </a: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инструктор </a:t>
            </a: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физической культуры </a:t>
            </a: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БДОУ ДС №22 «Улыбка»</a:t>
            </a:r>
            <a:endParaRPr lang="ru-RU" sz="3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Старый Оскол</a:t>
            </a:r>
            <a:endParaRPr lang="ru-RU" sz="3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C:\Users\Администратор\Desktop\фото здоровый образ жизни\1371915370-602946-92384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57826"/>
            <a:ext cx="1891523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Администратор\Desktop\фото здоровый образ жизни\1310379880_deti_i_spor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1357298"/>
            <a:ext cx="6429420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636"/>
            <a:ext cx="8229600" cy="15001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Если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первые 50% здоровья мы, педагоги, повлиять не можем, то другие 50% мы можем и должны дать нашим воспитанникам.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Дошкольный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период является наиболее благоприятным для формирования здорового образа жизни. Осознание ребенком своего "Я", правильное отношение к миру, окружающим людям — все это зависит от того насколько добросовестно, с любовью, грамотно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 свою работу. </a:t>
            </a:r>
          </a:p>
        </p:txBody>
      </p:sp>
      <p:pic>
        <p:nvPicPr>
          <p:cNvPr id="18434" name="Picture 2" descr="C:\Users\Администратор\Desktop\здоровьесбережение\картинки о здоровом образе жизни\питание\7c2cf7fb5e5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071678"/>
            <a:ext cx="5492702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Особое внимание следует уделять следующим компонентам ЗОЖ: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 физкультурой, прогулки, </a:t>
            </a:r>
          </a:p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 t="7975" r="7167" b="12273"/>
          <a:stretch>
            <a:fillRect/>
          </a:stretch>
        </p:blipFill>
        <p:spPr bwMode="auto">
          <a:xfrm>
            <a:off x="214282" y="2500306"/>
            <a:ext cx="4427537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Князева\Desktop\814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818" y="2500306"/>
            <a:ext cx="4322669" cy="35718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зд1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357166"/>
            <a:ext cx="4538634" cy="6286544"/>
          </a:xfrm>
        </p:spPr>
      </p:pic>
      <p:pic>
        <p:nvPicPr>
          <p:cNvPr id="6" name="Содержимое 5" descr="зд2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500562" y="364733"/>
            <a:ext cx="4643438" cy="628654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Рациональное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питание, соблюдение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 личной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гигиены: закаливание, создание условий для полноценного сна </a:t>
            </a:r>
          </a:p>
        </p:txBody>
      </p:sp>
      <p:pic>
        <p:nvPicPr>
          <p:cNvPr id="20484" name="Picture 4" descr="C:\Users\Администратор\Desktop\здоровьесбережение\картинки о здоровом образе жизни\питание\1ap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500174"/>
            <a:ext cx="3857652" cy="2357454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00504"/>
            <a:ext cx="2714612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 descr="C:\Users\Администратор\Desktop\здоровьесбережение\органы чувст\4dafd86cd6f48950bbf9d2e228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1928802"/>
            <a:ext cx="2500298" cy="2500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Администратор\Desktop\фото здоровый образ жизни\p19_8947f2f8d8d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4000504"/>
            <a:ext cx="3438530" cy="2554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714620"/>
            <a:ext cx="8715436" cy="341154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Дружелюбное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отношение друг к другу, развитие умения слушать и говорить, умения отличать ложь от правды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85728"/>
            <a:ext cx="707236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 descr="C:\Users\Администратор\Desktop\0ea426411f076db6df5c22f366f540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20072" y="3861048"/>
            <a:ext cx="2938099" cy="2806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Князева\Desktop\razvitie-tvorcheskix-sposobnostej-u-detej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88696"/>
            <a:ext cx="3168352" cy="2409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Бережное отношение к окружающей среде, к природе </a:t>
            </a:r>
          </a:p>
        </p:txBody>
      </p:sp>
      <p:pic>
        <p:nvPicPr>
          <p:cNvPr id="6" name="Содержимое 5" descr="kak-vospitat-v-rebenke-lyubov-k-prirode_281.jpe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67685" y="2170233"/>
            <a:ext cx="4228115" cy="3544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0001-002-Ekologicheskoe-vospitanie-doshkolnikov-eto-poznanie-zhivogo-kotoroe(1)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648200" y="2214553"/>
            <a:ext cx="4210080" cy="3425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Медицинское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воспитание, своевременное посещение врача, выполнение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различных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рекомендации, прохождение медосмотра детей ежегодно – узкими специалистами (стоматолога,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хирурга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лор, окулист)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понятия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"не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вреди себе сам"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2532" name="Picture 4" descr="C:\Users\Администратор\Desktop\здоровьесбережение\картинки о здоровом образе жизни\питание\1359004_50513-700x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136610"/>
            <a:ext cx="2786082" cy="3346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Администратор\Desktop\фото здоровый образ жизни\459_2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"/>
            <a:ext cx="2130425" cy="1357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Администратор\Desktop\здоровьесбережение\картинки о здоровом образе жизни\питание\23092013molode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60" y="371460"/>
            <a:ext cx="8563020" cy="6115080"/>
          </a:xfrm>
          <a:prstGeom prst="rect">
            <a:avLst/>
          </a:prstGeom>
          <a:noFill/>
        </p:spPr>
      </p:pic>
      <p:pic>
        <p:nvPicPr>
          <p:cNvPr id="4" name="Picture 3" descr="C:\Users\Администратор\Desktop\фото здоровый образ жизни\zd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642918"/>
            <a:ext cx="1785950" cy="1488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Администратор\Desktop\22.11 orcemmwjbguuqmew 13 +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630896"/>
            <a:ext cx="2000264" cy="1702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  интернет источников и литературы: 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Багичева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Н.В., Томилова С.Д. Формирование представлений о здоровом образе жизни у детей дошкольного возраста в процессе их речевого и литературного развития// Образование в период детства: традиции, реальность, инновации. Международная научно-практическая  конференция, Москва-Шадринск, 2007. с.3.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Билич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Г.Л., Назарова Л.В. Основы валеологии: Учебник.- СПб.: Водолей, 1998.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Кабанов А.А.,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Габовская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Л.П. Анатомия, физиология и гигиена детей дошкольного возраста. – М.: 1989.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Мухина В.С. Детская психология. М.: - 1985.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Шлозберг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С.,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Непорент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 О здоровом образе жизни: Учебное пособие. - М-СПб. – Киев: Диалектика, 2000.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6.Картинки: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https://www.google.ru/search?q=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картинки+о+здоровом+образе+жизни+для+дошкольников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что упущено в детстве, трудно наверстать. Поэтому приоритетным направлением в дошкольном воспитании, сегодня является повышение уровня здоровья детей, формирование у них навыков здорового образа жизни, потребности в регулярных занятиях физическими упражнениями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29058" y="4714884"/>
            <a:ext cx="3286148" cy="1985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42918"/>
            <a:ext cx="8686800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помнить, что положительные результаты в оздоровлении дошкольников возможны только при совместной работе всего коллектива ДОУ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родителей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Современный человек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не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имеет права считать себя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образованным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не освоив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культуру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здоровья. Культура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здоровья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определяет, прежде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всего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умение жить, не вредя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своему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организму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принося</a:t>
            </a:r>
          </a:p>
          <a:p>
            <a:pPr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ему пользу.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571744"/>
            <a:ext cx="4286248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6126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это не только отсутствие болезней,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состояние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оптимальной работоспособности, творческой отдачи, эмоционального тонуса, того, что создает фундамент будущего благополучия личности. Поэтому главными задачами по укреплению здоровья детей в детском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саду являются формирование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у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них представлений о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здоровье  как одной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из главных ценностей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жизни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здорового образа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жизни.</a:t>
            </a:r>
          </a:p>
          <a:p>
            <a:pPr>
              <a:buNone/>
            </a:pPr>
            <a:endParaRPr lang="ru-RU" sz="2800" dirty="0"/>
          </a:p>
        </p:txBody>
      </p:sp>
      <p:pic>
        <p:nvPicPr>
          <p:cNvPr id="4" name="Picture 3" descr="C:\Users\Администратор\Desktop\5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2857496"/>
            <a:ext cx="507076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99024" y="307504"/>
            <a:ext cx="2377948" cy="2059378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Здоровое</a:t>
            </a: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тношение</a:t>
            </a: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жизни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0" y="2636912"/>
            <a:ext cx="2759264" cy="2129916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Здоровое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мировоззрение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93814" y="188640"/>
            <a:ext cx="2407595" cy="2088232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Здоровый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дух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156176" y="307504"/>
            <a:ext cx="2354560" cy="2059378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Здоровый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ум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655282" y="4738072"/>
            <a:ext cx="2493802" cy="2016224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Здоровое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10136" y="2729410"/>
            <a:ext cx="2283296" cy="1800200"/>
          </a:xfrm>
          <a:prstGeom prst="roundRect">
            <a:avLst/>
          </a:prstGeom>
          <a:solidFill>
            <a:srgbClr val="CCEC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Здоровый</a:t>
            </a: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браз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жизни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260758" y="2780928"/>
            <a:ext cx="2775738" cy="2160240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Здоровый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оптимизм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515402" y="4766828"/>
            <a:ext cx="2487724" cy="1958712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Здоровый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организм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411760" y="2188292"/>
            <a:ext cx="1130424" cy="10029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5532934" y="2053325"/>
            <a:ext cx="911274" cy="1272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483616" y="2366882"/>
            <a:ext cx="13996" cy="8280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2759264" y="3764632"/>
            <a:ext cx="7829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5292080" y="3764632"/>
            <a:ext cx="96867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3275856" y="4293096"/>
            <a:ext cx="61551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5133890" y="4293096"/>
            <a:ext cx="51823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70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3071834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 должны научить ребенка правильному выбору в любой ситуации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только полезного </a:t>
            </a:r>
            <a:r>
              <a:rPr lang="ru-RU" sz="31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здоровья и отказа от всего вредного. Привить ребенку с малых лет правильное отношение к своему здоровью, чувство ответственности за него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16386" name="Picture 2" descr="C:\Users\Администратор\Desktop\здоровьесбережение\картинки о здоровом образе жизни\питание\clip_image002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3000372"/>
            <a:ext cx="6643734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32861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1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именно в семье, в детском образовательном учреждении на ранней стадии развития ребенку должны помочь, как можно раньше понять непреходящую ценность здоровья, осознать цель его жизни, побудить малыша самостоятельно и активно формировать, сохранять и приумножать свое здоровье.</a:t>
            </a:r>
          </a:p>
        </p:txBody>
      </p:sp>
      <p:pic>
        <p:nvPicPr>
          <p:cNvPr id="17410" name="Picture 2" descr="C:\Users\Администратор\Desktop\здоровьесбережение\картинки о здоровом образе жизни\питание\dlja_val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500438"/>
            <a:ext cx="6715172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Составляющие здоровья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89900" y="3789040"/>
            <a:ext cx="3020340" cy="2762944"/>
          </a:xfrm>
          <a:prstGeom prst="ellipse">
            <a:avLst/>
          </a:prstGeom>
          <a:solidFill>
            <a:srgbClr val="FFCC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Психическое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27388" y="836712"/>
            <a:ext cx="2797460" cy="2758008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Социаль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ое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799348" y="851600"/>
            <a:ext cx="2930624" cy="2758008"/>
          </a:xfrm>
          <a:prstGeom prst="ellipse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Физическое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ыгнутая влево стрелка 12"/>
          <p:cNvSpPr/>
          <p:nvPr/>
        </p:nvSpPr>
        <p:spPr>
          <a:xfrm rot="20158963">
            <a:off x="892228" y="3724909"/>
            <a:ext cx="1947695" cy="2043467"/>
          </a:xfrm>
          <a:prstGeom prst="curved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право стрелка 13"/>
          <p:cNvSpPr/>
          <p:nvPr/>
        </p:nvSpPr>
        <p:spPr>
          <a:xfrm rot="820309">
            <a:off x="6240708" y="3594728"/>
            <a:ext cx="1762984" cy="2161476"/>
          </a:xfrm>
          <a:prstGeom prst="curvedLef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>
            <a:off x="3424848" y="1052736"/>
            <a:ext cx="2585392" cy="1944216"/>
          </a:xfrm>
          <a:prstGeom prst="curvedDown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24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Соматическое здоровье — текущее состояние органов и систем организма человека, основу которого составляет биологическая программа индивидуального развития.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Физическое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 — уровень роста и развития органов и систем организма.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Психическое здоровье — состояние психической сферы, основу которой составляет состояние общего душевного комфорта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767</TotalTime>
  <Words>549</Words>
  <Application>Microsoft Office PowerPoint</Application>
  <PresentationFormat>Экран (4:3)</PresentationFormat>
  <Paragraphs>70</Paragraphs>
  <Slides>19</Slides>
  <Notes>1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Тема Office</vt:lpstr>
      <vt:lpstr> Культура здоровья в жизни дошкольника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Педагоги должны научить ребенка правильному выбору в любой ситуации только полезного для здоровья и отказа от всего вредного. Привить ребенку с малых лет правильное отношение к своему здоровью, чувство ответственности за него.</vt:lpstr>
      <vt:lpstr> И именно в семье, в детском образовательном учреждении на ранней стадии развития ребенку должны помочь, как можно раньше понять непреходящую ценность здоровья, осознать цель его жизни, побудить малыша самостоятельно и активно формировать, сохранять и приумножать свое здоровье.</vt:lpstr>
      <vt:lpstr>Составляющие здоровья</vt:lpstr>
      <vt:lpstr>Презентация PowerPoint</vt:lpstr>
      <vt:lpstr>Презентация PowerPoint</vt:lpstr>
      <vt:lpstr>Презентация PowerPoint</vt:lpstr>
      <vt:lpstr>Особое внимание следует уделять следующим компонентам ЗОЖ:  </vt:lpstr>
      <vt:lpstr>Презентация PowerPoint</vt:lpstr>
      <vt:lpstr>Презентация PowerPoint</vt:lpstr>
      <vt:lpstr>Презентация PowerPoint</vt:lpstr>
      <vt:lpstr>Бережное отношение к окружающей среде, к природе </vt:lpstr>
      <vt:lpstr>Презентация PowerPoint</vt:lpstr>
      <vt:lpstr>Презентация PowerPoint</vt:lpstr>
      <vt:lpstr>Список  интернет источников и литературы: 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здоровья в жизни дошкольника</dc:title>
  <dc:creator>стелла</dc:creator>
  <cp:lastModifiedBy>Оля</cp:lastModifiedBy>
  <cp:revision>73</cp:revision>
  <dcterms:created xsi:type="dcterms:W3CDTF">2015-01-22T23:45:34Z</dcterms:created>
  <dcterms:modified xsi:type="dcterms:W3CDTF">2022-03-16T11:56:47Z</dcterms:modified>
</cp:coreProperties>
</file>