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85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81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731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85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706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65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10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784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46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9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10489-9CE7-4BA3-89F8-2B183B9B52C0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976F9-6D69-402C-8169-BF2156530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50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National parks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094" y="476672"/>
            <a:ext cx="385667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7545"/>
            <a:ext cx="2520281" cy="252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90251"/>
            <a:ext cx="59626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08" y="2132856"/>
            <a:ext cx="2325791" cy="156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347"/>
            <a:ext cx="2276400" cy="170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69"/>
          <a:stretch/>
        </p:blipFill>
        <p:spPr bwMode="auto">
          <a:xfrm>
            <a:off x="2779093" y="476672"/>
            <a:ext cx="2237763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94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400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l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ke, pl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ce, W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les,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m, Evergl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des, n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tive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h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ke, P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ke, h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igh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land, somet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mes, 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Br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tain, beg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nning, v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tors, D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ct, W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lliam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[a:] p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k, l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ge, gr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ss, pl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nts, st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t, 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app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sev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ar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[/\] 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ver, 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ntry, 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ntryside, 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bec</a:t>
            </a:r>
            <a:r>
              <a:rPr lang="en-US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</a:p>
          <a:p>
            <a:pPr marL="0" indent="0"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cover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покрывать, охватывать</a:t>
            </a:r>
          </a:p>
          <a:p>
            <a:pPr marL="0" indent="0"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appear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появляться</a:t>
            </a:r>
          </a:p>
          <a:p>
            <a:pPr marL="0" indent="0" algn="ctr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aim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do people go to the park?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aim is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to work.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to enjoy the place.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to study.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439253"/>
            <a:ext cx="2880320" cy="203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116562" cy="196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19110"/>
            <a:ext cx="2635753" cy="210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935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child’s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</a:t>
            </a:r>
            <a:r>
              <a:rPr lang="en-US" b="1" dirty="0"/>
              <a:t/>
            </a:r>
            <a:br>
              <a:rPr lang="en-US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32859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 I want to live and not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laugh and not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cry,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feel the summer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sing when life 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fun.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fly into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blue,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swim as fishes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laugh and not to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cry,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live and not to die.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9" t="2116" r="20654"/>
          <a:stretch/>
        </p:blipFill>
        <p:spPr bwMode="auto">
          <a:xfrm>
            <a:off x="5577491" y="1772816"/>
            <a:ext cx="3276600" cy="436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45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dirty="0" err="1" smtClean="0"/>
              <a:t>Hometask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1655676" y="2420888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Workbook, p.58, ex.2, 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 new words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33965"/>
            <a:ext cx="3743384" cy="26738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2664296" cy="277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5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121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National parks</vt:lpstr>
      <vt:lpstr>Read </vt:lpstr>
      <vt:lpstr>Why do people go to the park?</vt:lpstr>
      <vt:lpstr>A child’s wish </vt:lpstr>
      <vt:lpstr>Hometask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8</cp:revision>
  <dcterms:created xsi:type="dcterms:W3CDTF">2018-12-18T12:14:19Z</dcterms:created>
  <dcterms:modified xsi:type="dcterms:W3CDTF">2021-11-09T07:42:54Z</dcterms:modified>
</cp:coreProperties>
</file>