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62" r:id="rId5"/>
    <p:sldId id="259" r:id="rId7"/>
    <p:sldId id="263" r:id="rId8"/>
    <p:sldId id="267" r:id="rId9"/>
    <p:sldId id="271" r:id="rId10"/>
    <p:sldId id="269" r:id="rId11"/>
    <p:sldId id="27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6" autoAdjust="0"/>
    <p:restoredTop sz="94660"/>
  </p:normalViewPr>
  <p:slideViewPr>
    <p:cSldViewPr showGuides="1">
      <p:cViewPr varScale="1">
        <p:scale>
          <a:sx n="50" d="100"/>
          <a:sy n="50" d="100"/>
        </p:scale>
        <p:origin x="-1296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161244-9F5F-40E5-A3FE-2F905C6F8AA0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34AC5C-B9DC-4DE7-B9AE-38CC81CE372E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4AC5C-B9DC-4DE7-B9AE-38CC81CE372E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4AC5C-B9DC-4DE7-B9AE-38CC81CE372E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AD1E4-EE05-4D67-87E9-3749660491B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27D7-3013-465E-9D90-7D0128D130C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AD1E4-EE05-4D67-87E9-3749660491B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27D7-3013-465E-9D90-7D0128D130C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AD1E4-EE05-4D67-87E9-3749660491B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27D7-3013-465E-9D90-7D0128D130C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AD1E4-EE05-4D67-87E9-3749660491B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27D7-3013-465E-9D90-7D0128D130C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AD1E4-EE05-4D67-87E9-3749660491B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27D7-3013-465E-9D90-7D0128D130C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AD1E4-EE05-4D67-87E9-3749660491B6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27D7-3013-465E-9D90-7D0128D130C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AD1E4-EE05-4D67-87E9-3749660491B6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27D7-3013-465E-9D90-7D0128D130C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AD1E4-EE05-4D67-87E9-3749660491B6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27D7-3013-465E-9D90-7D0128D130C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AD1E4-EE05-4D67-87E9-3749660491B6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27D7-3013-465E-9D90-7D0128D130C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AD1E4-EE05-4D67-87E9-3749660491B6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27D7-3013-465E-9D90-7D0128D130C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AD1E4-EE05-4D67-87E9-3749660491B6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627D7-3013-465E-9D90-7D0128D130CA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AD1E4-EE05-4D67-87E9-3749660491B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627D7-3013-465E-9D90-7D0128D130CA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12" y="5517232"/>
            <a:ext cx="2952328" cy="720080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учитель-логопед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Бакуменко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Светлана Яковлевна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ru-RU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31640" y="214248"/>
            <a:ext cx="521008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514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514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514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514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514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514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514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514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514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000" dirty="0" smtClean="0"/>
              <a:t>Муниципальное автономное образовательное учреждение «Экономический лицей»</a:t>
            </a:r>
            <a:endParaRPr lang="ru-RU" sz="1000" dirty="0" smtClean="0"/>
          </a:p>
          <a:p>
            <a:pPr algn="ctr"/>
            <a:r>
              <a:rPr lang="ru-RU" sz="1000" dirty="0" smtClean="0"/>
              <a:t>дошкольное отделение</a:t>
            </a:r>
            <a:endParaRPr lang="ru-RU" sz="1000" dirty="0"/>
          </a:p>
        </p:txBody>
      </p:sp>
      <p:pic>
        <p:nvPicPr>
          <p:cNvPr id="6" name="Picture 4" descr="https://kulkova-vos-ds38-cheburashka.edumsko.ru/uploads/18600/18556/section/638851/prezentacii/Risunok1.png?153859028654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01670" y="765007"/>
            <a:ext cx="5940660" cy="44554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77073"/>
            <a:ext cx="2314600" cy="18722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 descr="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7754" y="107860"/>
            <a:ext cx="8988491" cy="6741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2" name="Picture 12" descr="https://i.pinimg.com/originals/e0/4d/72/e04d7220e09d2eadeed3cb77d2a646cd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76056" y="4005064"/>
            <a:ext cx="3932703" cy="266429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5536" y="404664"/>
            <a:ext cx="79928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Звери заботятся о своих детенышах,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оберегают их,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ормят молоком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124744"/>
            <a:ext cx="3523390" cy="25847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241" y="4061111"/>
            <a:ext cx="3618874" cy="26082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1196752"/>
            <a:ext cx="3860694" cy="249147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600201"/>
            <a:ext cx="4978896" cy="9647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6" name="Picture 6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3528" y="117012"/>
            <a:ext cx="8652961" cy="64897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www.playcast.ru/uploads/2016/11/23/20625382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35425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936104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Птицы заботливые родители. Они строят гнёзда, высиживают яйца, кормят птенцов и учат молодых птиц летать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68" y="3847973"/>
            <a:ext cx="4248408" cy="30100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15750"/>
          <a:stretch>
            <a:fillRect/>
          </a:stretch>
        </p:blipFill>
        <p:spPr>
          <a:xfrm>
            <a:off x="5007609" y="3776699"/>
            <a:ext cx="4136391" cy="30572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/>
          <a:srcRect r="9023"/>
          <a:stretch>
            <a:fillRect/>
          </a:stretch>
        </p:blipFill>
        <p:spPr>
          <a:xfrm>
            <a:off x="161352" y="978256"/>
            <a:ext cx="4248408" cy="27984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7609" y="929392"/>
            <a:ext cx="3975039" cy="272806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20080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всех животных есть свой дом.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200" name="Picture 8" descr="https://img-fotki.yandex.ru/get/6422/155524994.142/0_94c45_2a0b75d5_XL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08304" y="1412776"/>
            <a:ext cx="1122191" cy="1139280"/>
          </a:xfrm>
          <a:prstGeom prst="rect">
            <a:avLst/>
          </a:prstGeom>
          <a:noFill/>
        </p:spPr>
      </p:pic>
      <p:pic>
        <p:nvPicPr>
          <p:cNvPr id="8202" name="Picture 10" descr="http://www.playcast.ru/uploads/2015/10/03/15307084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1484784"/>
            <a:ext cx="1008112" cy="613688"/>
          </a:xfrm>
          <a:prstGeom prst="rect">
            <a:avLst/>
          </a:prstGeom>
          <a:noFill/>
        </p:spPr>
      </p:pic>
      <p:pic>
        <p:nvPicPr>
          <p:cNvPr id="10244" name="Picture 4" descr="Белка в дупле дерева | Премиум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124744"/>
            <a:ext cx="4214224" cy="2568477"/>
          </a:xfrm>
          <a:prstGeom prst="rect">
            <a:avLst/>
          </a:prstGeom>
          <a:noFill/>
        </p:spPr>
      </p:pic>
      <p:pic>
        <p:nvPicPr>
          <p:cNvPr id="10" name="Рисунок 9" descr="Нора лисы - 39 фото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124744"/>
            <a:ext cx="367240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Картинки берлога медведя весной для детей (65 фото ..."/>
          <p:cNvPicPr/>
          <p:nvPr/>
        </p:nvPicPr>
        <p:blipFill>
          <a:blip r:embed="rId5" cstate="print"/>
          <a:srcRect l="19842" t="7962" r="10920" b="7109"/>
          <a:stretch>
            <a:fillRect/>
          </a:stretch>
        </p:blipFill>
        <p:spPr bwMode="auto">
          <a:xfrm>
            <a:off x="395536" y="4149080"/>
            <a:ext cx="3888432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Крымский охотник - охотничий блог - Волк (часть 1)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4149080"/>
            <a:ext cx="4032448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372200" y="620688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дупло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91680" y="3789040"/>
            <a:ext cx="1584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берлога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28184" y="3717032"/>
            <a:ext cx="10275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логово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79712" y="692696"/>
            <a:ext cx="6928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ds04.infourok.ru/uploads/ex/0a1d/0002c93c-e066204e/img10.jpg"/>
          <p:cNvPicPr>
            <a:picLocks noChangeAspect="1" noChangeArrowheads="1"/>
          </p:cNvPicPr>
          <p:nvPr/>
        </p:nvPicPr>
        <p:blipFill>
          <a:blip r:embed="rId1" cstate="email"/>
          <a:srcRect b="-312"/>
          <a:stretch>
            <a:fillRect/>
          </a:stretch>
        </p:blipFill>
        <p:spPr bwMode="auto">
          <a:xfrm>
            <a:off x="1691680" y="1700808"/>
            <a:ext cx="5400600" cy="48245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9512" y="332656"/>
            <a:ext cx="81369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должны беречь животных, помогать им.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разжигать костер в лесу, может начаться пожар, это опасно для зверей и птиц.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3240360" cy="1152128"/>
          </a:xfrm>
        </p:spPr>
        <p:txBody>
          <a:bodyPr>
            <a:normAutofit fontScale="90000"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разорять гнезда, птицы могут погибнуть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Рисунок 4" descr="Кормушка для птиц для детей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44008" y="2348880"/>
            <a:ext cx="4180036" cy="36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420888"/>
            <a:ext cx="4199642" cy="36004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572000" y="692696"/>
            <a:ext cx="3995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Зимой птицам не хватает корма, для них делают и подкармливают семечками, хлебом, зерном.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43808" y="188640"/>
            <a:ext cx="5688632" cy="7920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31750" name="Picture 6" descr="Ð¢Ð¸Ð³Ñ ÐÐ¼ÑÑÑÐºÐ¸Ð¹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48064" y="4210294"/>
            <a:ext cx="3439646" cy="235038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012160" y="3717032"/>
            <a:ext cx="2149917" cy="456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Амурский тигр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752" name="Picture 8" descr="ÐÐµÐ»Ð¾Ð¼Ð¾ÑÐ´ÑÐµ Ð´ÐµÐ»ÑÑÐ¸Ð½Ñ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59" y="4293096"/>
            <a:ext cx="3453917" cy="230425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971600" y="3861048"/>
            <a:ext cx="2334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Дельфин беломордый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754" name="Picture 10" descr="ÐÐµÐ»ÑÐ¹ Ð¼ÐµÐ´Ð²ÐµÐ´Ñ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10566" y="1628800"/>
            <a:ext cx="3537481" cy="2208247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940152" y="1268760"/>
            <a:ext cx="1664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Белый медведь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760" name="Picture 16" descr="Ð¡ÐµÐ²ÐµÑÐ½ÑÐ¹ Ð¾Ð»ÐµÐ½Ñ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3568" y="1628800"/>
            <a:ext cx="3312368" cy="2208247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1043608" y="1268760"/>
            <a:ext cx="17893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олень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67744" y="404664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охраняют животных, которых осталось очень мало.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740</Words>
  <Application>WPS Presentation</Application>
  <PresentationFormat>Экран (4:3)</PresentationFormat>
  <Paragraphs>38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SimSun</vt:lpstr>
      <vt:lpstr>Wingdings</vt:lpstr>
      <vt:lpstr>Times New Roman</vt:lpstr>
      <vt:lpstr>Cambria</vt:lpstr>
      <vt:lpstr>Microsoft YaHei</vt:lpstr>
      <vt:lpstr>Arial Unicode MS</vt:lpstr>
      <vt:lpstr>Calibri</vt:lpstr>
      <vt:lpstr>Тема Office</vt:lpstr>
      <vt:lpstr>PowerPoint 演示文稿</vt:lpstr>
      <vt:lpstr>PowerPoint 演示文稿</vt:lpstr>
      <vt:lpstr>PowerPoint 演示文稿</vt:lpstr>
      <vt:lpstr>PowerPoint 演示文稿</vt:lpstr>
      <vt:lpstr>Птицы заботливые родители. Они строят гнёзда, высиживают яйца, кормят птенцов и учат молодых птиц летать </vt:lpstr>
      <vt:lpstr>У всех животных есть свой дом.</vt:lpstr>
      <vt:lpstr>PowerPoint 演示文稿</vt:lpstr>
      <vt:lpstr>Нельзя разорять гнезда, птицы могут погибнуть </vt:lpstr>
      <vt:lpstr>PowerPoint 演示文稿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82</cp:revision>
  <dcterms:created xsi:type="dcterms:W3CDTF">2019-02-02T09:57:00Z</dcterms:created>
  <dcterms:modified xsi:type="dcterms:W3CDTF">2025-11-04T10:38:32Z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0155830697FD430095CBE709F9127F8B_12</vt:lpwstr>
  </property>
  <property fmtid="{D5CDD505-2E9C-101B-9397-08002B2CF9AE}" pid="3" name="KSOProductBuildVer">
    <vt:lpwstr>1049-12.2.0.23131</vt:lpwstr>
  </property>
</Properties>
</file>